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3"/>
  </p:notesMasterIdLst>
  <p:sldIdLst>
    <p:sldId id="256" r:id="rId2"/>
  </p:sldIdLst>
  <p:sldSz cx="32918400" cy="21945600"/>
  <p:notesSz cx="6797675" cy="9928225"/>
  <p:embeddedFontLst>
    <p:embeddedFont>
      <p:font typeface="Bookman Old Style" panose="02050604050505020204" pitchFamily="18" charset="0"/>
      <p:regular r:id="rId4"/>
      <p:bold r:id="rId5"/>
      <p:italic r:id="rId6"/>
      <p:boldItalic r:id="rId7"/>
    </p:embeddedFont>
    <p:embeddedFont>
      <p:font typeface="Century Gothic" panose="020B0502020202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912">
          <p15:clr>
            <a:srgbClr val="A4A3A4"/>
          </p15:clr>
        </p15:guide>
        <p15:guide id="2" pos="1036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7" d="100"/>
          <a:sy n="27" d="100"/>
        </p:scale>
        <p:origin x="989" y="96"/>
      </p:cViewPr>
      <p:guideLst>
        <p:guide orient="horz" pos="6912"/>
        <p:guide pos="1036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ableStyles" Target="tableStyle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600"/>
            <a:ext cx="4532000" cy="37230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900"/>
            <a:ext cx="5438125" cy="44677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txBox="1">
            <a:spLocks noGrp="1"/>
          </p:cNvSpPr>
          <p:nvPr>
            <p:ph type="body" idx="1"/>
          </p:nvPr>
        </p:nvSpPr>
        <p:spPr>
          <a:xfrm>
            <a:off x="679750" y="4715900"/>
            <a:ext cx="5438125" cy="446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notes"/>
          <p:cNvSpPr>
            <a:spLocks noGrp="1" noRot="1" noChangeAspect="1"/>
          </p:cNvSpPr>
          <p:nvPr>
            <p:ph type="sldImg" idx="2"/>
          </p:nvPr>
        </p:nvSpPr>
        <p:spPr>
          <a:xfrm>
            <a:off x="608013" y="744538"/>
            <a:ext cx="5583237"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7"/>
        <p:cNvGrpSpPr/>
        <p:nvPr/>
      </p:nvGrpSpPr>
      <p:grpSpPr>
        <a:xfrm>
          <a:off x="0" y="0"/>
          <a:ext cx="0" cy="0"/>
          <a:chOff x="0" y="0"/>
          <a:chExt cx="0" cy="0"/>
        </a:xfrm>
      </p:grpSpPr>
      <p:sp>
        <p:nvSpPr>
          <p:cNvPr id="18" name="Google Shape;18;p2"/>
          <p:cNvSpPr/>
          <p:nvPr/>
        </p:nvSpPr>
        <p:spPr>
          <a:xfrm>
            <a:off x="32369760" y="0"/>
            <a:ext cx="548640" cy="21945600"/>
          </a:xfrm>
          <a:prstGeom prst="rect">
            <a:avLst/>
          </a:prstGeom>
          <a:solidFill>
            <a:srgbClr val="84F0DA"/>
          </a:solidFill>
          <a:ln>
            <a:noFill/>
          </a:ln>
        </p:spPr>
        <p:txBody>
          <a:bodyPr spcFirstLastPara="1" wrap="square" lIns="48950" tIns="24475" rIns="48950" bIns="244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9" name="Google Shape;19;p2"/>
          <p:cNvSpPr/>
          <p:nvPr/>
        </p:nvSpPr>
        <p:spPr>
          <a:xfrm>
            <a:off x="-2" y="0"/>
            <a:ext cx="548640" cy="21945600"/>
          </a:xfrm>
          <a:prstGeom prst="rect">
            <a:avLst/>
          </a:prstGeom>
          <a:solidFill>
            <a:srgbClr val="84F0DA"/>
          </a:solidFill>
          <a:ln>
            <a:noFill/>
          </a:ln>
        </p:spPr>
        <p:txBody>
          <a:bodyPr spcFirstLastPara="1" wrap="square" lIns="48950" tIns="24475" rIns="48950" bIns="244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0" name="Google Shape;20;p2"/>
          <p:cNvSpPr/>
          <p:nvPr/>
        </p:nvSpPr>
        <p:spPr>
          <a:xfrm>
            <a:off x="0" y="0"/>
            <a:ext cx="32918400" cy="2743200"/>
          </a:xfrm>
          <a:prstGeom prst="rect">
            <a:avLst/>
          </a:prstGeom>
          <a:solidFill>
            <a:srgbClr val="032348"/>
          </a:solidFill>
          <a:ln>
            <a:noFill/>
          </a:ln>
        </p:spPr>
        <p:txBody>
          <a:bodyPr spcFirstLastPara="1" wrap="square" lIns="48950" tIns="24475" rIns="48950" bIns="244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1" name="Google Shape;21;p2"/>
          <p:cNvSpPr/>
          <p:nvPr/>
        </p:nvSpPr>
        <p:spPr>
          <a:xfrm>
            <a:off x="0" y="19202400"/>
            <a:ext cx="32918400" cy="2743200"/>
          </a:xfrm>
          <a:prstGeom prst="rect">
            <a:avLst/>
          </a:prstGeom>
          <a:solidFill>
            <a:srgbClr val="5EA6FA"/>
          </a:solidFill>
          <a:ln>
            <a:noFill/>
          </a:ln>
        </p:spPr>
        <p:txBody>
          <a:bodyPr spcFirstLastPara="1" wrap="square" lIns="48950" tIns="24475" rIns="48950" bIns="244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2" name="Google Shape;22;p2"/>
          <p:cNvSpPr/>
          <p:nvPr/>
        </p:nvSpPr>
        <p:spPr>
          <a:xfrm>
            <a:off x="-7680960" y="0"/>
            <a:ext cx="7132320" cy="21945600"/>
          </a:xfrm>
          <a:prstGeom prst="rect">
            <a:avLst/>
          </a:prstGeom>
          <a:solidFill>
            <a:schemeClr val="dk1"/>
          </a:solidFill>
          <a:ln>
            <a:noFill/>
          </a:ln>
        </p:spPr>
        <p:txBody>
          <a:bodyPr spcFirstLastPara="1" wrap="square" lIns="122425" tIns="122425" rIns="122425" bIns="122425" anchor="t" anchorCtr="0">
            <a:noAutofit/>
          </a:bodyPr>
          <a:lstStyle/>
          <a:p>
            <a:pPr marL="0" marR="0" lvl="0" indent="0" algn="l" rtl="0">
              <a:spcBef>
                <a:spcPts val="0"/>
              </a:spcBef>
              <a:spcAft>
                <a:spcPts val="0"/>
              </a:spcAft>
              <a:buNone/>
            </a:pPr>
            <a:r>
              <a:rPr lang="en-US" sz="4700" b="0" i="0" u="none" strike="noStrike" cap="none">
                <a:solidFill>
                  <a:srgbClr val="7F7F7F"/>
                </a:solidFill>
                <a:latin typeface="Calibri"/>
                <a:ea typeface="Calibri"/>
                <a:cs typeface="Calibri"/>
                <a:sym typeface="Calibri"/>
              </a:rPr>
              <a:t>Poster Print Size:</a:t>
            </a:r>
            <a:endParaRPr sz="4700" b="0" i="0" u="none" strike="noStrike" cap="none">
              <a:solidFill>
                <a:srgbClr val="7F7F7F"/>
              </a:solidFill>
              <a:latin typeface="Calibri"/>
              <a:ea typeface="Calibri"/>
              <a:cs typeface="Calibri"/>
              <a:sym typeface="Calibri"/>
            </a:endParaRPr>
          </a:p>
          <a:p>
            <a:pPr marL="0" marR="0" lvl="0" indent="0" algn="l" rtl="0">
              <a:spcBef>
                <a:spcPts val="1286"/>
              </a:spcBef>
              <a:spcAft>
                <a:spcPts val="0"/>
              </a:spcAft>
              <a:buNone/>
            </a:pPr>
            <a:r>
              <a:rPr lang="en-US" sz="3300" b="0" i="0" u="none" strike="noStrike" cap="none">
                <a:solidFill>
                  <a:srgbClr val="7F7F7F"/>
                </a:solidFill>
                <a:latin typeface="Calibri"/>
                <a:ea typeface="Calibri"/>
                <a:cs typeface="Calibri"/>
                <a:sym typeface="Calibri"/>
              </a:rPr>
              <a:t>This poster template is 24” high by 36” wide. It can be used to print any poster with a 2:3 aspect ratio including 36x54 and 48x72.</a:t>
            </a:r>
            <a:endParaRPr/>
          </a:p>
          <a:p>
            <a:pPr marL="0" marR="0" lvl="0" indent="0" algn="l" rtl="0">
              <a:spcBef>
                <a:spcPts val="1286"/>
              </a:spcBef>
              <a:spcAft>
                <a:spcPts val="0"/>
              </a:spcAft>
              <a:buNone/>
            </a:pPr>
            <a:r>
              <a:rPr lang="en-US" sz="4700" b="0" i="0" u="none" strike="noStrike" cap="none">
                <a:solidFill>
                  <a:srgbClr val="7F7F7F"/>
                </a:solidFill>
                <a:latin typeface="Calibri"/>
                <a:ea typeface="Calibri"/>
                <a:cs typeface="Calibri"/>
                <a:sym typeface="Calibri"/>
              </a:rPr>
              <a:t>Placeholders:</a:t>
            </a:r>
            <a:endParaRPr/>
          </a:p>
          <a:p>
            <a:pPr marL="0" marR="0" lvl="0" indent="0" algn="l" rtl="0">
              <a:spcBef>
                <a:spcPts val="1286"/>
              </a:spcBef>
              <a:spcAft>
                <a:spcPts val="0"/>
              </a:spcAft>
              <a:buNone/>
            </a:pPr>
            <a:r>
              <a:rPr lang="en-US" sz="3300" b="0" i="0" u="none" strike="noStrike" cap="non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a:p>
          <a:p>
            <a:pPr marL="0" marR="0" lvl="0" indent="0" algn="l" rtl="0">
              <a:spcBef>
                <a:spcPts val="1286"/>
              </a:spcBef>
              <a:spcAft>
                <a:spcPts val="0"/>
              </a:spcAft>
              <a:buNone/>
            </a:pPr>
            <a:r>
              <a:rPr lang="en-US" sz="4700" b="0" i="0" u="none" strike="noStrike" cap="none">
                <a:solidFill>
                  <a:srgbClr val="7F7F7F"/>
                </a:solidFill>
                <a:latin typeface="Calibri"/>
                <a:ea typeface="Calibri"/>
                <a:cs typeface="Calibri"/>
                <a:sym typeface="Calibri"/>
              </a:rPr>
              <a:t>Image Quality:</a:t>
            </a:r>
            <a:endParaRPr/>
          </a:p>
          <a:p>
            <a:pPr marL="0" marR="0" lvl="0" indent="0" algn="l" rtl="0">
              <a:spcBef>
                <a:spcPts val="1286"/>
              </a:spcBef>
              <a:spcAft>
                <a:spcPts val="0"/>
              </a:spcAft>
              <a:buNone/>
            </a:pPr>
            <a:r>
              <a:rPr lang="en-US" sz="3300" b="0" i="0" u="none" strike="noStrike" cap="none">
                <a:solidFill>
                  <a:srgbClr val="7F7F7F"/>
                </a:solidFill>
                <a:latin typeface="Calibri"/>
                <a:ea typeface="Calibri"/>
                <a:cs typeface="Calibri"/>
                <a:sym typeface="Calibri"/>
              </a:rPr>
              <a:t>You can place digital photos or logo art in your poster file by selecting the </a:t>
            </a:r>
            <a:r>
              <a:rPr lang="en-US" sz="3300" b="1" i="0" u="none" strike="noStrike" cap="none">
                <a:solidFill>
                  <a:srgbClr val="7F7F7F"/>
                </a:solidFill>
                <a:latin typeface="Calibri"/>
                <a:ea typeface="Calibri"/>
                <a:cs typeface="Calibri"/>
                <a:sym typeface="Calibri"/>
              </a:rPr>
              <a:t>Insert, Picture</a:t>
            </a:r>
            <a:r>
              <a:rPr lang="en-US" sz="3300" b="0" i="0" u="none" strike="noStrike" cap="none">
                <a:solidFill>
                  <a:srgbClr val="7F7F7F"/>
                </a:solidFill>
                <a:latin typeface="Calibri"/>
                <a:ea typeface="Calibri"/>
                <a:cs typeface="Calibri"/>
                <a:sym typeface="Calibri"/>
              </a:rPr>
              <a:t> command, or by using standard copy &amp; paste. For best results, all graphic elements should be at least </a:t>
            </a:r>
            <a:r>
              <a:rPr lang="en-US" sz="3300" b="1" i="0" u="none" strike="noStrike" cap="none">
                <a:solidFill>
                  <a:srgbClr val="7F7F7F"/>
                </a:solidFill>
                <a:latin typeface="Calibri"/>
                <a:ea typeface="Calibri"/>
                <a:cs typeface="Calibri"/>
                <a:sym typeface="Calibri"/>
              </a:rPr>
              <a:t>150-200 pixels per inch in their final printed size</a:t>
            </a:r>
            <a:r>
              <a:rPr lang="en-US" sz="3300" b="0" i="0" u="none" strike="noStrike" cap="none">
                <a:solidFill>
                  <a:srgbClr val="7F7F7F"/>
                </a:solidFill>
                <a:latin typeface="Calibri"/>
                <a:ea typeface="Calibri"/>
                <a:cs typeface="Calibri"/>
                <a:sym typeface="Calibri"/>
              </a:rPr>
              <a:t>. For instance, a 1600 x 1200 pixel photo will usually look fine up to 8“-10” wide on your printed poster.</a:t>
            </a:r>
            <a:endParaRPr/>
          </a:p>
          <a:p>
            <a:pPr marL="0" marR="0" lvl="0" indent="0" algn="l" rtl="0">
              <a:spcBef>
                <a:spcPts val="1286"/>
              </a:spcBef>
              <a:spcAft>
                <a:spcPts val="0"/>
              </a:spcAft>
              <a:buNone/>
            </a:pPr>
            <a:r>
              <a:rPr lang="en-US" sz="3300" b="0" i="0" u="none" strike="noStrike" cap="non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a:p>
          <a:p>
            <a:pPr marL="0" marR="0" lvl="0" indent="0" algn="l" rtl="0">
              <a:spcBef>
                <a:spcPts val="1286"/>
              </a:spcBef>
              <a:spcAft>
                <a:spcPts val="0"/>
              </a:spcAft>
              <a:buNone/>
            </a:pPr>
            <a:r>
              <a:rPr lang="en-US" sz="3300" b="0" i="0" u="none" strike="noStrike" cap="non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a:p>
          <a:p>
            <a:pPr marL="0" marR="0" lvl="0" indent="0" algn="ctr" rtl="0">
              <a:spcBef>
                <a:spcPts val="1286"/>
              </a:spcBef>
              <a:spcAft>
                <a:spcPts val="0"/>
              </a:spcAft>
              <a:buNone/>
            </a:pPr>
            <a:br>
              <a:rPr lang="en-US" sz="2400" b="0" i="0" u="none" strike="noStrike" cap="none">
                <a:solidFill>
                  <a:srgbClr val="7F7F7F"/>
                </a:solidFill>
                <a:latin typeface="Calibri"/>
                <a:ea typeface="Calibri"/>
                <a:cs typeface="Calibri"/>
                <a:sym typeface="Calibri"/>
              </a:rPr>
            </a:br>
            <a:r>
              <a:rPr lang="en-US" sz="2400" b="0" i="0" u="none" strike="noStrike" cap="none">
                <a:solidFill>
                  <a:srgbClr val="7F7F7F"/>
                </a:solidFill>
                <a:latin typeface="Calibri"/>
                <a:ea typeface="Calibri"/>
                <a:cs typeface="Calibri"/>
                <a:sym typeface="Calibri"/>
              </a:rPr>
              <a:t>[This sidebar area does not print.]</a:t>
            </a:r>
            <a:endParaRPr/>
          </a:p>
        </p:txBody>
      </p:sp>
      <p:grpSp>
        <p:nvGrpSpPr>
          <p:cNvPr id="23" name="Google Shape;23;p2"/>
          <p:cNvGrpSpPr/>
          <p:nvPr/>
        </p:nvGrpSpPr>
        <p:grpSpPr>
          <a:xfrm>
            <a:off x="33467040" y="0"/>
            <a:ext cx="7132320" cy="21945600"/>
            <a:chOff x="33832800" y="0"/>
            <a:chExt cx="12801600" cy="43891200"/>
          </a:xfrm>
        </p:grpSpPr>
        <p:sp>
          <p:nvSpPr>
            <p:cNvPr id="24" name="Google Shape;24;p2"/>
            <p:cNvSpPr/>
            <p:nvPr/>
          </p:nvSpPr>
          <p:spPr>
            <a:xfrm>
              <a:off x="33832800" y="0"/>
              <a:ext cx="12801600" cy="43891200"/>
            </a:xfrm>
            <a:prstGeom prst="rect">
              <a:avLst/>
            </a:prstGeom>
            <a:solidFill>
              <a:schemeClr val="dk1"/>
            </a:solidFill>
            <a:ln>
              <a:noFill/>
            </a:ln>
          </p:spPr>
          <p:txBody>
            <a:bodyPr spcFirstLastPara="1" wrap="square" lIns="228600" tIns="228600" rIns="228600" bIns="228600" anchor="t" anchorCtr="0">
              <a:noAutofit/>
            </a:bodyPr>
            <a:lstStyle/>
            <a:p>
              <a:pPr marL="0" marR="0" lvl="0" indent="0" algn="l" rtl="0">
                <a:spcBef>
                  <a:spcPts val="0"/>
                </a:spcBef>
                <a:spcAft>
                  <a:spcPts val="0"/>
                </a:spcAft>
                <a:buNone/>
              </a:pPr>
              <a:r>
                <a:rPr lang="en-US" sz="4700" b="0" i="0" u="none" strike="noStrike" cap="none">
                  <a:solidFill>
                    <a:schemeClr val="dk1"/>
                  </a:solidFill>
                  <a:latin typeface="Calibri"/>
                  <a:ea typeface="Calibri"/>
                  <a:cs typeface="Calibri"/>
                  <a:sym typeface="Calibri"/>
                </a:rPr>
                <a:t>Change Color Theme:</a:t>
              </a:r>
              <a:endParaRPr sz="47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r>
                <a:rPr lang="en-US" sz="3300" b="0" i="0" u="none" strike="noStrike" cap="none">
                  <a:solidFill>
                    <a:schemeClr val="dk1"/>
                  </a:solidFill>
                  <a:latin typeface="Calibri"/>
                  <a:ea typeface="Calibri"/>
                  <a:cs typeface="Calibri"/>
                  <a:sym typeface="Calibri"/>
                </a:rPr>
                <a:t>This template is designed to use the built-in color themes in the newer versions of PowerPoint.</a:t>
              </a:r>
              <a:endParaRPr/>
            </a:p>
            <a:p>
              <a:pPr marL="0" marR="0" lvl="0" indent="0" algn="l" rtl="0">
                <a:spcBef>
                  <a:spcPts val="1286"/>
                </a:spcBef>
                <a:spcAft>
                  <a:spcPts val="0"/>
                </a:spcAft>
                <a:buNone/>
              </a:pPr>
              <a:r>
                <a:rPr lang="en-US" sz="3300" b="0" i="0" u="none" strike="noStrike" cap="none">
                  <a:solidFill>
                    <a:schemeClr val="dk1"/>
                  </a:solidFill>
                  <a:latin typeface="Calibri"/>
                  <a:ea typeface="Calibri"/>
                  <a:cs typeface="Calibri"/>
                  <a:sym typeface="Calibri"/>
                </a:rPr>
                <a:t>To change the color theme, select the </a:t>
              </a:r>
              <a:r>
                <a:rPr lang="en-US" sz="3300" b="1" i="0" u="none" strike="noStrike" cap="none">
                  <a:solidFill>
                    <a:schemeClr val="dk1"/>
                  </a:solidFill>
                  <a:latin typeface="Calibri"/>
                  <a:ea typeface="Calibri"/>
                  <a:cs typeface="Calibri"/>
                  <a:sym typeface="Calibri"/>
                </a:rPr>
                <a:t>Design</a:t>
              </a:r>
              <a:r>
                <a:rPr lang="en-US" sz="3300" b="0" i="0" u="none" strike="noStrike" cap="none">
                  <a:solidFill>
                    <a:schemeClr val="dk1"/>
                  </a:solidFill>
                  <a:latin typeface="Calibri"/>
                  <a:ea typeface="Calibri"/>
                  <a:cs typeface="Calibri"/>
                  <a:sym typeface="Calibri"/>
                </a:rPr>
                <a:t> tab, then select the </a:t>
              </a:r>
              <a:r>
                <a:rPr lang="en-US" sz="3300" b="1" i="0" u="none" strike="noStrike" cap="none">
                  <a:solidFill>
                    <a:schemeClr val="dk1"/>
                  </a:solidFill>
                  <a:latin typeface="Calibri"/>
                  <a:ea typeface="Calibri"/>
                  <a:cs typeface="Calibri"/>
                  <a:sym typeface="Calibri"/>
                </a:rPr>
                <a:t>Colors</a:t>
              </a:r>
              <a:r>
                <a:rPr lang="en-US" sz="3300" b="0" i="0" u="none" strike="noStrike" cap="none">
                  <a:solidFill>
                    <a:schemeClr val="dk1"/>
                  </a:solidFill>
                  <a:latin typeface="Calibri"/>
                  <a:ea typeface="Calibri"/>
                  <a:cs typeface="Calibri"/>
                  <a:sym typeface="Calibri"/>
                </a:rPr>
                <a:t> drop-down list.</a:t>
              </a:r>
              <a:endParaRPr/>
            </a:p>
            <a:p>
              <a:pPr marL="0" marR="0" lvl="0" indent="0" algn="l" rtl="0">
                <a:spcBef>
                  <a:spcPts val="1286"/>
                </a:spcBef>
                <a:spcAft>
                  <a:spcPts val="0"/>
                </a:spcAft>
                <a:buNone/>
              </a:pPr>
              <a:endParaRPr sz="48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l" rtl="0">
                <a:spcBef>
                  <a:spcPts val="1286"/>
                </a:spcBef>
                <a:spcAft>
                  <a:spcPts val="0"/>
                </a:spcAft>
                <a:buNone/>
              </a:pPr>
              <a:r>
                <a:rPr lang="en-US" sz="3300" b="0" i="0" u="none" strike="noStrike" cap="none">
                  <a:solidFill>
                    <a:schemeClr val="dk1"/>
                  </a:solidFill>
                  <a:latin typeface="Calibri"/>
                  <a:ea typeface="Calibri"/>
                  <a:cs typeface="Calibri"/>
                  <a:sym typeface="Calibri"/>
                </a:rPr>
                <a:t>The default color theme for this template is “Office”, so you can always return to that after trying some of the alternatives.</a:t>
              </a:r>
              <a:endParaRPr/>
            </a:p>
            <a:p>
              <a:pPr marL="0" marR="0" lvl="0" indent="0" algn="l" rtl="0">
                <a:spcBef>
                  <a:spcPts val="1286"/>
                </a:spcBef>
                <a:spcAft>
                  <a:spcPts val="0"/>
                </a:spcAft>
                <a:buNone/>
              </a:pPr>
              <a:r>
                <a:rPr lang="en-US" sz="4700" b="0" i="0" u="none" strike="noStrike" cap="none">
                  <a:solidFill>
                    <a:schemeClr val="dk1"/>
                  </a:solidFill>
                  <a:latin typeface="Calibri"/>
                  <a:ea typeface="Calibri"/>
                  <a:cs typeface="Calibri"/>
                  <a:sym typeface="Calibri"/>
                </a:rPr>
                <a:t>Printing Your Poster:</a:t>
              </a:r>
              <a:endParaRPr/>
            </a:p>
            <a:p>
              <a:pPr marL="0" marR="0" lvl="0" indent="0" algn="l" rtl="0">
                <a:spcBef>
                  <a:spcPts val="1286"/>
                </a:spcBef>
                <a:spcAft>
                  <a:spcPts val="0"/>
                </a:spcAft>
                <a:buNone/>
              </a:pPr>
              <a:r>
                <a:rPr lang="en-US" sz="3300" b="0" i="0" u="none" strike="noStrike" cap="none">
                  <a:solidFill>
                    <a:schemeClr val="dk1"/>
                  </a:solidFill>
                  <a:latin typeface="Calibri"/>
                  <a:ea typeface="Calibri"/>
                  <a:cs typeface="Calibri"/>
                  <a:sym typeface="Calibri"/>
                </a:rPr>
                <a:t>Once your poster file is ready, visit </a:t>
              </a:r>
              <a:r>
                <a:rPr lang="en-US" sz="3300" b="1" i="0" u="none" strike="noStrike" cap="none">
                  <a:solidFill>
                    <a:schemeClr val="dk1"/>
                  </a:solidFill>
                  <a:latin typeface="Calibri"/>
                  <a:ea typeface="Calibri"/>
                  <a:cs typeface="Calibri"/>
                  <a:sym typeface="Calibri"/>
                </a:rPr>
                <a:t>www.genigraphics.com</a:t>
              </a:r>
              <a:r>
                <a:rPr lang="en-US" sz="3300" b="0" i="0" u="none" strike="noStrike" cap="none">
                  <a:solidFill>
                    <a:schemeClr val="dk1"/>
                  </a:solidFill>
                  <a:latin typeface="Calibri"/>
                  <a:ea typeface="Calibri"/>
                  <a:cs typeface="Calibri"/>
                  <a:sym typeface="Calibri"/>
                </a:rPr>
                <a:t> to order a high-quality, affordable poster print. Every order receives a free design review and we can deliver as fast as next business day within the US and Canada. </a:t>
              </a:r>
              <a:endParaRPr/>
            </a:p>
            <a:p>
              <a:pPr marL="0" marR="0" lvl="0" indent="0" algn="l" rtl="0">
                <a:spcBef>
                  <a:spcPts val="1286"/>
                </a:spcBef>
                <a:spcAft>
                  <a:spcPts val="0"/>
                </a:spcAft>
                <a:buNone/>
              </a:pPr>
              <a:r>
                <a:rPr lang="en-US" sz="3300" b="0" i="0" u="none" strike="noStrike" cap="none">
                  <a:solidFill>
                    <a:schemeClr val="dk1"/>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a:p>
            <a:p>
              <a:pPr marL="0" marR="0" lvl="0" indent="0" algn="l" rtl="0">
                <a:spcBef>
                  <a:spcPts val="1286"/>
                </a:spcBef>
                <a:spcAft>
                  <a:spcPts val="0"/>
                </a:spcAft>
                <a:buNone/>
              </a:pPr>
              <a:endParaRPr sz="3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r>
                <a:rPr lang="en-US" sz="3300" b="0" i="0" u="none" strike="noStrike" cap="none">
                  <a:solidFill>
                    <a:schemeClr val="dk1"/>
                  </a:solidFill>
                  <a:latin typeface="Calibri"/>
                  <a:ea typeface="Calibri"/>
                  <a:cs typeface="Calibri"/>
                  <a:sym typeface="Calibri"/>
                </a:rPr>
                <a:t>US and Canada:  1-800-790-4001</a:t>
              </a:r>
              <a:br>
                <a:rPr lang="en-US" sz="3300" b="0" i="0" u="none" strike="noStrike" cap="none">
                  <a:solidFill>
                    <a:schemeClr val="dk1"/>
                  </a:solidFill>
                  <a:latin typeface="Calibri"/>
                  <a:ea typeface="Calibri"/>
                  <a:cs typeface="Calibri"/>
                  <a:sym typeface="Calibri"/>
                </a:rPr>
              </a:br>
              <a:r>
                <a:rPr lang="en-US" sz="3300" b="0" i="0" u="none" strike="noStrike" cap="none">
                  <a:solidFill>
                    <a:schemeClr val="dk1"/>
                  </a:solidFill>
                  <a:latin typeface="Calibri"/>
                  <a:ea typeface="Calibri"/>
                  <a:cs typeface="Calibri"/>
                  <a:sym typeface="Calibri"/>
                </a:rPr>
                <a:t>Email: info@genigraphics.com</a:t>
              </a:r>
              <a:endParaRPr/>
            </a:p>
            <a:p>
              <a:pPr marL="0" marR="0" lvl="0" indent="0" algn="ctr" rtl="0">
                <a:spcBef>
                  <a:spcPts val="0"/>
                </a:spcBef>
                <a:spcAft>
                  <a:spcPts val="0"/>
                </a:spcAft>
                <a:buNone/>
              </a:pPr>
              <a:br>
                <a:rPr lang="en-US" sz="2400" b="0" i="0" u="none" strike="noStrike" cap="none">
                  <a:solidFill>
                    <a:schemeClr val="dk1"/>
                  </a:solidFill>
                  <a:latin typeface="Calibri"/>
                  <a:ea typeface="Calibri"/>
                  <a:cs typeface="Calibri"/>
                  <a:sym typeface="Calibri"/>
                </a:rPr>
              </a:br>
              <a:r>
                <a:rPr lang="en-US" sz="2400" b="0" i="0" u="none" strike="noStrike" cap="none">
                  <a:solidFill>
                    <a:schemeClr val="dk1"/>
                  </a:solidFill>
                  <a:latin typeface="Calibri"/>
                  <a:ea typeface="Calibri"/>
                  <a:cs typeface="Calibri"/>
                  <a:sym typeface="Calibri"/>
                </a:rPr>
                <a:t>[This sidebar area does not print.]</a:t>
              </a:r>
              <a:endParaRPr/>
            </a:p>
          </p:txBody>
        </p:sp>
        <p:pic>
          <p:nvPicPr>
            <p:cNvPr id="25" name="Google Shape;25;p2"/>
            <p:cNvPicPr preferRelativeResize="0"/>
            <p:nvPr/>
          </p:nvPicPr>
          <p:blipFill rotWithShape="1">
            <a:blip r:embed="rId2">
              <a:alphaModFix/>
            </a:blip>
            <a:srcRect/>
            <a:stretch/>
          </p:blipFill>
          <p:spPr>
            <a:xfrm>
              <a:off x="34281342" y="9260274"/>
              <a:ext cx="11904515" cy="10246926"/>
            </a:xfrm>
            <a:prstGeom prst="rect">
              <a:avLst/>
            </a:prstGeom>
            <a:noFill/>
            <a:ln>
              <a:noFill/>
            </a:ln>
          </p:spPr>
        </p:pic>
      </p:grpSp>
      <p:pic>
        <p:nvPicPr>
          <p:cNvPr id="26" name="Google Shape;26;p2"/>
          <p:cNvPicPr preferRelativeResize="0"/>
          <p:nvPr/>
        </p:nvPicPr>
        <p:blipFill rotWithShape="1">
          <a:blip r:embed="rId3">
            <a:alphaModFix/>
          </a:blip>
          <a:srcRect/>
          <a:stretch/>
        </p:blipFill>
        <p:spPr>
          <a:xfrm>
            <a:off x="27508200" y="21677939"/>
            <a:ext cx="5297435" cy="18592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7"/>
        <p:cNvGrpSpPr/>
        <p:nvPr/>
      </p:nvGrpSpPr>
      <p:grpSpPr>
        <a:xfrm>
          <a:off x="0" y="0"/>
          <a:ext cx="0" cy="0"/>
          <a:chOff x="0" y="0"/>
          <a:chExt cx="0" cy="0"/>
        </a:xfrm>
      </p:grpSpPr>
      <p:grpSp>
        <p:nvGrpSpPr>
          <p:cNvPr id="28" name="Google Shape;28;p3"/>
          <p:cNvGrpSpPr/>
          <p:nvPr/>
        </p:nvGrpSpPr>
        <p:grpSpPr>
          <a:xfrm>
            <a:off x="15605761" y="3743779"/>
            <a:ext cx="17333406" cy="15980166"/>
            <a:chOff x="4334933" y="1169931"/>
            <a:chExt cx="4814835" cy="4993802"/>
          </a:xfrm>
        </p:grpSpPr>
        <p:cxnSp>
          <p:nvCxnSpPr>
            <p:cNvPr id="29" name="Google Shape;29;p3"/>
            <p:cNvCxnSpPr/>
            <p:nvPr/>
          </p:nvCxnSpPr>
          <p:spPr>
            <a:xfrm flipH="1">
              <a:off x="6009259" y="1169931"/>
              <a:ext cx="3134741" cy="3134741"/>
            </a:xfrm>
            <a:prstGeom prst="straightConnector1">
              <a:avLst/>
            </a:prstGeom>
            <a:noFill/>
            <a:ln w="12700" cap="flat" cmpd="sng">
              <a:solidFill>
                <a:schemeClr val="lt1"/>
              </a:solidFill>
              <a:prstDash val="solid"/>
              <a:round/>
              <a:headEnd type="none" w="sm" len="sm"/>
              <a:tailEnd type="none" w="sm" len="sm"/>
            </a:ln>
          </p:spPr>
        </p:cxnSp>
        <p:cxnSp>
          <p:nvCxnSpPr>
            <p:cNvPr id="30" name="Google Shape;30;p3"/>
            <p:cNvCxnSpPr/>
            <p:nvPr/>
          </p:nvCxnSpPr>
          <p:spPr>
            <a:xfrm flipH="1">
              <a:off x="4334933" y="1348898"/>
              <a:ext cx="4814835" cy="4814835"/>
            </a:xfrm>
            <a:prstGeom prst="straightConnector1">
              <a:avLst/>
            </a:prstGeom>
            <a:noFill/>
            <a:ln w="12700" cap="flat" cmpd="sng">
              <a:solidFill>
                <a:schemeClr val="lt1"/>
              </a:solidFill>
              <a:prstDash val="solid"/>
              <a:round/>
              <a:headEnd type="none" w="sm" len="sm"/>
              <a:tailEnd type="none" w="sm" len="sm"/>
            </a:ln>
          </p:spPr>
        </p:cxnSp>
        <p:cxnSp>
          <p:nvCxnSpPr>
            <p:cNvPr id="31" name="Google Shape;31;p3"/>
            <p:cNvCxnSpPr/>
            <p:nvPr/>
          </p:nvCxnSpPr>
          <p:spPr>
            <a:xfrm flipH="1">
              <a:off x="5225595" y="1469269"/>
              <a:ext cx="3912054" cy="3912054"/>
            </a:xfrm>
            <a:prstGeom prst="straightConnector1">
              <a:avLst/>
            </a:prstGeom>
            <a:noFill/>
            <a:ln w="12700" cap="flat" cmpd="sng">
              <a:solidFill>
                <a:schemeClr val="lt1"/>
              </a:solidFill>
              <a:prstDash val="solid"/>
              <a:round/>
              <a:headEnd type="none" w="sm" len="sm"/>
              <a:tailEnd type="none" w="sm" len="sm"/>
            </a:ln>
          </p:spPr>
        </p:cxnSp>
        <p:cxnSp>
          <p:nvCxnSpPr>
            <p:cNvPr id="32" name="Google Shape;32;p3"/>
            <p:cNvCxnSpPr/>
            <p:nvPr/>
          </p:nvCxnSpPr>
          <p:spPr>
            <a:xfrm flipH="1">
              <a:off x="5304588" y="1307856"/>
              <a:ext cx="3839412" cy="3839412"/>
            </a:xfrm>
            <a:prstGeom prst="straightConnector1">
              <a:avLst/>
            </a:prstGeom>
            <a:noFill/>
            <a:ln w="31750" cap="flat" cmpd="sng">
              <a:solidFill>
                <a:schemeClr val="lt1"/>
              </a:solidFill>
              <a:prstDash val="solid"/>
              <a:round/>
              <a:headEnd type="none" w="sm" len="sm"/>
              <a:tailEnd type="none" w="sm" len="sm"/>
            </a:ln>
          </p:spPr>
        </p:cxnSp>
        <p:cxnSp>
          <p:nvCxnSpPr>
            <p:cNvPr id="33" name="Google Shape;33;p3"/>
            <p:cNvCxnSpPr/>
            <p:nvPr/>
          </p:nvCxnSpPr>
          <p:spPr>
            <a:xfrm flipH="1">
              <a:off x="5707078" y="1770196"/>
              <a:ext cx="3430571" cy="3430570"/>
            </a:xfrm>
            <a:prstGeom prst="straightConnector1">
              <a:avLst/>
            </a:prstGeom>
            <a:noFill/>
            <a:ln w="31750" cap="flat" cmpd="sng">
              <a:solidFill>
                <a:schemeClr val="lt1"/>
              </a:solidFill>
              <a:prstDash val="solid"/>
              <a:round/>
              <a:headEnd type="none" w="sm" len="sm"/>
              <a:tailEnd type="none" w="sm" len="sm"/>
            </a:ln>
          </p:spPr>
        </p:cxnSp>
      </p:grpSp>
      <p:sp>
        <p:nvSpPr>
          <p:cNvPr id="34" name="Google Shape;34;p3"/>
          <p:cNvSpPr txBox="1">
            <a:spLocks noGrp="1"/>
          </p:cNvSpPr>
          <p:nvPr>
            <p:ph type="ctrTitle"/>
          </p:nvPr>
        </p:nvSpPr>
        <p:spPr>
          <a:xfrm>
            <a:off x="1920242" y="1706882"/>
            <a:ext cx="22156967" cy="999744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4080"/>
              <a:buFont typeface="Century Gothic"/>
              <a:buNone/>
              <a:defRPr sz="1408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
          <p:cNvSpPr txBox="1">
            <a:spLocks noGrp="1"/>
          </p:cNvSpPr>
          <p:nvPr>
            <p:ph type="subTitle" idx="1"/>
          </p:nvPr>
        </p:nvSpPr>
        <p:spPr>
          <a:xfrm>
            <a:off x="1920240" y="12300378"/>
            <a:ext cx="17835300" cy="6123091"/>
          </a:xfrm>
          <a:prstGeom prst="rect">
            <a:avLst/>
          </a:prstGeom>
          <a:noFill/>
          <a:ln>
            <a:noFill/>
          </a:ln>
        </p:spPr>
        <p:txBody>
          <a:bodyPr spcFirstLastPara="1" wrap="square" lIns="91425" tIns="45700" rIns="91425" bIns="45700" anchor="t" anchorCtr="0">
            <a:normAutofit/>
          </a:bodyPr>
          <a:lstStyle>
            <a:lvl1pPr lvl="0" algn="l">
              <a:spcBef>
                <a:spcPts val="1280"/>
              </a:spcBef>
              <a:spcAft>
                <a:spcPts val="0"/>
              </a:spcAft>
              <a:buSzPts val="5120"/>
              <a:buNone/>
              <a:defRPr sz="6400">
                <a:solidFill>
                  <a:srgbClr val="0F486F"/>
                </a:solidFill>
              </a:defRPr>
            </a:lvl1pPr>
            <a:lvl2pPr lvl="1" algn="ctr">
              <a:spcBef>
                <a:spcPts val="1920"/>
              </a:spcBef>
              <a:spcAft>
                <a:spcPts val="0"/>
              </a:spcAft>
              <a:buSzPts val="4608"/>
              <a:buNone/>
              <a:defRPr>
                <a:solidFill>
                  <a:schemeClr val="lt1"/>
                </a:solidFill>
              </a:defRPr>
            </a:lvl2pPr>
            <a:lvl3pPr lvl="2" algn="ctr">
              <a:spcBef>
                <a:spcPts val="1920"/>
              </a:spcBef>
              <a:spcAft>
                <a:spcPts val="0"/>
              </a:spcAft>
              <a:buSzPts val="4096"/>
              <a:buNone/>
              <a:defRPr>
                <a:solidFill>
                  <a:schemeClr val="lt1"/>
                </a:solidFill>
              </a:defRPr>
            </a:lvl3pPr>
            <a:lvl4pPr lvl="3" algn="ctr">
              <a:spcBef>
                <a:spcPts val="1920"/>
              </a:spcBef>
              <a:spcAft>
                <a:spcPts val="0"/>
              </a:spcAft>
              <a:buSzPts val="3584"/>
              <a:buNone/>
              <a:defRPr>
                <a:solidFill>
                  <a:schemeClr val="lt1"/>
                </a:solidFill>
              </a:defRPr>
            </a:lvl4pPr>
            <a:lvl5pPr lvl="4" algn="ctr">
              <a:spcBef>
                <a:spcPts val="1920"/>
              </a:spcBef>
              <a:spcAft>
                <a:spcPts val="0"/>
              </a:spcAft>
              <a:buSzPts val="3584"/>
              <a:buNone/>
              <a:defRPr>
                <a:solidFill>
                  <a:schemeClr val="lt1"/>
                </a:solidFill>
              </a:defRPr>
            </a:lvl5pPr>
            <a:lvl6pPr lvl="5" algn="ctr">
              <a:spcBef>
                <a:spcPts val="1920"/>
              </a:spcBef>
              <a:spcAft>
                <a:spcPts val="0"/>
              </a:spcAft>
              <a:buSzPts val="3584"/>
              <a:buNone/>
              <a:defRPr>
                <a:solidFill>
                  <a:schemeClr val="lt1"/>
                </a:solidFill>
              </a:defRPr>
            </a:lvl6pPr>
            <a:lvl7pPr lvl="6" algn="ctr">
              <a:spcBef>
                <a:spcPts val="1920"/>
              </a:spcBef>
              <a:spcAft>
                <a:spcPts val="0"/>
              </a:spcAft>
              <a:buSzPts val="3584"/>
              <a:buNone/>
              <a:defRPr>
                <a:solidFill>
                  <a:schemeClr val="lt1"/>
                </a:solidFill>
              </a:defRPr>
            </a:lvl7pPr>
            <a:lvl8pPr lvl="7" algn="ctr">
              <a:spcBef>
                <a:spcPts val="1920"/>
              </a:spcBef>
              <a:spcAft>
                <a:spcPts val="0"/>
              </a:spcAft>
              <a:buSzPts val="3584"/>
              <a:buNone/>
              <a:defRPr>
                <a:solidFill>
                  <a:schemeClr val="lt1"/>
                </a:solidFill>
              </a:defRPr>
            </a:lvl8pPr>
            <a:lvl9pPr lvl="8" algn="ctr">
              <a:spcBef>
                <a:spcPts val="1920"/>
              </a:spcBef>
              <a:spcAft>
                <a:spcPts val="1920"/>
              </a:spcAft>
              <a:buSzPts val="3584"/>
              <a:buNone/>
              <a:defRPr>
                <a:solidFill>
                  <a:schemeClr val="lt1"/>
                </a:solidFill>
              </a:defRPr>
            </a:lvl9pPr>
          </a:lstStyle>
          <a:p>
            <a:endParaRPr/>
          </a:p>
        </p:txBody>
      </p:sp>
      <p:sp>
        <p:nvSpPr>
          <p:cNvPr id="36" name="Google Shape;36;p3"/>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4"/>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
          <p:cNvSpPr txBox="1">
            <a:spLocks noGrp="1"/>
          </p:cNvSpPr>
          <p:nvPr>
            <p:ph type="body" idx="1"/>
          </p:nvPr>
        </p:nvSpPr>
        <p:spPr>
          <a:xfrm>
            <a:off x="1920242" y="1706880"/>
            <a:ext cx="23597521" cy="12056544"/>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42" name="Google Shape;42;p4"/>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5"/>
          <p:cNvSpPr txBox="1">
            <a:spLocks noGrp="1"/>
          </p:cNvSpPr>
          <p:nvPr>
            <p:ph type="title"/>
          </p:nvPr>
        </p:nvSpPr>
        <p:spPr>
          <a:xfrm>
            <a:off x="1920240" y="6339839"/>
            <a:ext cx="23048885" cy="742357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10240"/>
              <a:buFont typeface="Century Gothic"/>
              <a:buNone/>
              <a:defRPr sz="1024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body" idx="1"/>
          </p:nvPr>
        </p:nvSpPr>
        <p:spPr>
          <a:xfrm>
            <a:off x="1920242" y="14359467"/>
            <a:ext cx="23048881" cy="4903894"/>
          </a:xfrm>
          <a:prstGeom prst="rect">
            <a:avLst/>
          </a:prstGeom>
          <a:noFill/>
          <a:ln>
            <a:noFill/>
          </a:ln>
        </p:spPr>
        <p:txBody>
          <a:bodyPr spcFirstLastPara="1" wrap="square" lIns="91425" tIns="45700" rIns="91425" bIns="45700" anchor="t" anchorCtr="0">
            <a:normAutofit/>
          </a:bodyPr>
          <a:lstStyle>
            <a:lvl1pPr marL="457200" lvl="0" indent="-228600" algn="l">
              <a:spcBef>
                <a:spcPts val="1152"/>
              </a:spcBef>
              <a:spcAft>
                <a:spcPts val="0"/>
              </a:spcAft>
              <a:buSzPts val="4608"/>
              <a:buNone/>
              <a:defRPr sz="576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48" name="Google Shape;48;p5"/>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6"/>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0240"/>
              <a:buFont typeface="Century Gothic"/>
              <a:buNone/>
              <a:defRPr sz="1024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
          <p:cNvSpPr txBox="1">
            <a:spLocks noGrp="1"/>
          </p:cNvSpPr>
          <p:nvPr>
            <p:ph type="body" idx="1"/>
          </p:nvPr>
        </p:nvSpPr>
        <p:spPr>
          <a:xfrm>
            <a:off x="1920242" y="1706882"/>
            <a:ext cx="14219881" cy="12056534"/>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54" name="Google Shape;54;p6"/>
          <p:cNvSpPr txBox="1">
            <a:spLocks noGrp="1"/>
          </p:cNvSpPr>
          <p:nvPr>
            <p:ph type="body" idx="2"/>
          </p:nvPr>
        </p:nvSpPr>
        <p:spPr>
          <a:xfrm>
            <a:off x="16784503" y="1706880"/>
            <a:ext cx="14213657" cy="12029440"/>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55" name="Google Shape;55;p6"/>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7"/>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0240"/>
              <a:buFont typeface="Century Gothic"/>
              <a:buNone/>
              <a:defRPr sz="1024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body" idx="1"/>
          </p:nvPr>
        </p:nvSpPr>
        <p:spPr>
          <a:xfrm>
            <a:off x="2743203" y="1706880"/>
            <a:ext cx="13380718" cy="1950720"/>
          </a:xfrm>
          <a:prstGeom prst="rect">
            <a:avLst/>
          </a:prstGeom>
          <a:noFill/>
          <a:ln>
            <a:noFill/>
          </a:ln>
        </p:spPr>
        <p:txBody>
          <a:bodyPr spcFirstLastPara="1" wrap="square" lIns="91425" tIns="45700" rIns="91425" bIns="45700" anchor="b" anchorCtr="0">
            <a:noAutofit/>
          </a:bodyPr>
          <a:lstStyle>
            <a:lvl1pPr marL="457200" lvl="0" indent="-228600" algn="l">
              <a:spcBef>
                <a:spcPts val="1536"/>
              </a:spcBef>
              <a:spcAft>
                <a:spcPts val="0"/>
              </a:spcAft>
              <a:buSzPts val="6144"/>
              <a:buNone/>
              <a:defRPr sz="7680" b="0" cap="none">
                <a:solidFill>
                  <a:schemeClr val="lt1"/>
                </a:solidFill>
              </a:defRPr>
            </a:lvl1pPr>
            <a:lvl2pPr marL="914400" lvl="1" indent="-228600" algn="l">
              <a:spcBef>
                <a:spcPts val="1920"/>
              </a:spcBef>
              <a:spcAft>
                <a:spcPts val="0"/>
              </a:spcAft>
              <a:buSzPts val="5120"/>
              <a:buNone/>
              <a:defRPr sz="6400" b="1"/>
            </a:lvl2pPr>
            <a:lvl3pPr marL="1371600" lvl="2" indent="-228600" algn="l">
              <a:spcBef>
                <a:spcPts val="1920"/>
              </a:spcBef>
              <a:spcAft>
                <a:spcPts val="0"/>
              </a:spcAft>
              <a:buSzPts val="4608"/>
              <a:buNone/>
              <a:defRPr sz="5760" b="1"/>
            </a:lvl3pPr>
            <a:lvl4pPr marL="1828800" lvl="3" indent="-228600" algn="l">
              <a:spcBef>
                <a:spcPts val="1920"/>
              </a:spcBef>
              <a:spcAft>
                <a:spcPts val="0"/>
              </a:spcAft>
              <a:buSzPts val="4096"/>
              <a:buNone/>
              <a:defRPr sz="5120" b="1"/>
            </a:lvl4pPr>
            <a:lvl5pPr marL="2286000" lvl="4" indent="-228600" algn="l">
              <a:spcBef>
                <a:spcPts val="1920"/>
              </a:spcBef>
              <a:spcAft>
                <a:spcPts val="0"/>
              </a:spcAft>
              <a:buSzPts val="4096"/>
              <a:buNone/>
              <a:defRPr sz="5120" b="1"/>
            </a:lvl5pPr>
            <a:lvl6pPr marL="2743200" lvl="5" indent="-228600" algn="l">
              <a:spcBef>
                <a:spcPts val="1920"/>
              </a:spcBef>
              <a:spcAft>
                <a:spcPts val="0"/>
              </a:spcAft>
              <a:buSzPts val="4096"/>
              <a:buNone/>
              <a:defRPr sz="5120" b="1"/>
            </a:lvl6pPr>
            <a:lvl7pPr marL="3200400" lvl="6" indent="-228600" algn="l">
              <a:spcBef>
                <a:spcPts val="1920"/>
              </a:spcBef>
              <a:spcAft>
                <a:spcPts val="0"/>
              </a:spcAft>
              <a:buSzPts val="4096"/>
              <a:buNone/>
              <a:defRPr sz="5120" b="1"/>
            </a:lvl7pPr>
            <a:lvl8pPr marL="3657600" lvl="7" indent="-228600" algn="l">
              <a:spcBef>
                <a:spcPts val="1920"/>
              </a:spcBef>
              <a:spcAft>
                <a:spcPts val="0"/>
              </a:spcAft>
              <a:buSzPts val="4096"/>
              <a:buNone/>
              <a:defRPr sz="5120" b="1"/>
            </a:lvl8pPr>
            <a:lvl9pPr marL="4114800" lvl="8" indent="-228600" algn="l">
              <a:spcBef>
                <a:spcPts val="1920"/>
              </a:spcBef>
              <a:spcAft>
                <a:spcPts val="1920"/>
              </a:spcAft>
              <a:buSzPts val="4096"/>
              <a:buNone/>
              <a:defRPr sz="5120" b="1"/>
            </a:lvl9pPr>
          </a:lstStyle>
          <a:p>
            <a:endParaRPr/>
          </a:p>
        </p:txBody>
      </p:sp>
      <p:sp>
        <p:nvSpPr>
          <p:cNvPr id="61" name="Google Shape;61;p7"/>
          <p:cNvSpPr txBox="1">
            <a:spLocks noGrp="1"/>
          </p:cNvSpPr>
          <p:nvPr>
            <p:ph type="body" idx="2"/>
          </p:nvPr>
        </p:nvSpPr>
        <p:spPr>
          <a:xfrm>
            <a:off x="1920238" y="3657602"/>
            <a:ext cx="14203681" cy="10105814"/>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62" name="Google Shape;62;p7"/>
          <p:cNvSpPr txBox="1">
            <a:spLocks noGrp="1"/>
          </p:cNvSpPr>
          <p:nvPr>
            <p:ph type="body" idx="3"/>
          </p:nvPr>
        </p:nvSpPr>
        <p:spPr>
          <a:xfrm>
            <a:off x="17478059" y="1813562"/>
            <a:ext cx="13550584" cy="1844038"/>
          </a:xfrm>
          <a:prstGeom prst="rect">
            <a:avLst/>
          </a:prstGeom>
          <a:noFill/>
          <a:ln>
            <a:noFill/>
          </a:ln>
        </p:spPr>
        <p:txBody>
          <a:bodyPr spcFirstLastPara="1" wrap="square" lIns="91425" tIns="45700" rIns="91425" bIns="45700" anchor="b" anchorCtr="0">
            <a:noAutofit/>
          </a:bodyPr>
          <a:lstStyle>
            <a:lvl1pPr marL="457200" lvl="0" indent="-228600" algn="l">
              <a:spcBef>
                <a:spcPts val="1536"/>
              </a:spcBef>
              <a:spcAft>
                <a:spcPts val="0"/>
              </a:spcAft>
              <a:buSzPts val="6144"/>
              <a:buNone/>
              <a:defRPr sz="7680" b="0" cap="none">
                <a:solidFill>
                  <a:schemeClr val="lt1"/>
                </a:solidFill>
              </a:defRPr>
            </a:lvl1pPr>
            <a:lvl2pPr marL="914400" lvl="1" indent="-228600" algn="l">
              <a:spcBef>
                <a:spcPts val="1920"/>
              </a:spcBef>
              <a:spcAft>
                <a:spcPts val="0"/>
              </a:spcAft>
              <a:buSzPts val="5120"/>
              <a:buNone/>
              <a:defRPr sz="6400" b="1"/>
            </a:lvl2pPr>
            <a:lvl3pPr marL="1371600" lvl="2" indent="-228600" algn="l">
              <a:spcBef>
                <a:spcPts val="1920"/>
              </a:spcBef>
              <a:spcAft>
                <a:spcPts val="0"/>
              </a:spcAft>
              <a:buSzPts val="4608"/>
              <a:buNone/>
              <a:defRPr sz="5760" b="1"/>
            </a:lvl3pPr>
            <a:lvl4pPr marL="1828800" lvl="3" indent="-228600" algn="l">
              <a:spcBef>
                <a:spcPts val="1920"/>
              </a:spcBef>
              <a:spcAft>
                <a:spcPts val="0"/>
              </a:spcAft>
              <a:buSzPts val="4096"/>
              <a:buNone/>
              <a:defRPr sz="5120" b="1"/>
            </a:lvl4pPr>
            <a:lvl5pPr marL="2286000" lvl="4" indent="-228600" algn="l">
              <a:spcBef>
                <a:spcPts val="1920"/>
              </a:spcBef>
              <a:spcAft>
                <a:spcPts val="0"/>
              </a:spcAft>
              <a:buSzPts val="4096"/>
              <a:buNone/>
              <a:defRPr sz="5120" b="1"/>
            </a:lvl5pPr>
            <a:lvl6pPr marL="2743200" lvl="5" indent="-228600" algn="l">
              <a:spcBef>
                <a:spcPts val="1920"/>
              </a:spcBef>
              <a:spcAft>
                <a:spcPts val="0"/>
              </a:spcAft>
              <a:buSzPts val="4096"/>
              <a:buNone/>
              <a:defRPr sz="5120" b="1"/>
            </a:lvl6pPr>
            <a:lvl7pPr marL="3200400" lvl="6" indent="-228600" algn="l">
              <a:spcBef>
                <a:spcPts val="1920"/>
              </a:spcBef>
              <a:spcAft>
                <a:spcPts val="0"/>
              </a:spcAft>
              <a:buSzPts val="4096"/>
              <a:buNone/>
              <a:defRPr sz="5120" b="1"/>
            </a:lvl7pPr>
            <a:lvl8pPr marL="3657600" lvl="7" indent="-228600" algn="l">
              <a:spcBef>
                <a:spcPts val="1920"/>
              </a:spcBef>
              <a:spcAft>
                <a:spcPts val="0"/>
              </a:spcAft>
              <a:buSzPts val="4096"/>
              <a:buNone/>
              <a:defRPr sz="5120" b="1"/>
            </a:lvl8pPr>
            <a:lvl9pPr marL="4114800" lvl="8" indent="-228600" algn="l">
              <a:spcBef>
                <a:spcPts val="1920"/>
              </a:spcBef>
              <a:spcAft>
                <a:spcPts val="1920"/>
              </a:spcAft>
              <a:buSzPts val="4096"/>
              <a:buNone/>
              <a:defRPr sz="5120" b="1"/>
            </a:lvl9pPr>
          </a:lstStyle>
          <a:p>
            <a:endParaRPr/>
          </a:p>
        </p:txBody>
      </p:sp>
      <p:sp>
        <p:nvSpPr>
          <p:cNvPr id="63" name="Google Shape;63;p7"/>
          <p:cNvSpPr txBox="1">
            <a:spLocks noGrp="1"/>
          </p:cNvSpPr>
          <p:nvPr>
            <p:ph type="body" idx="4"/>
          </p:nvPr>
        </p:nvSpPr>
        <p:spPr>
          <a:xfrm>
            <a:off x="16784505" y="3657600"/>
            <a:ext cx="14244138" cy="10078720"/>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64" name="Google Shape;64;p7"/>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8"/>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0240"/>
              <a:buFont typeface="Century Gothic"/>
              <a:buNone/>
              <a:defRPr sz="1024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8"/>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9"/>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19507201" y="1706880"/>
            <a:ext cx="11521440" cy="4876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6400"/>
              <a:buFont typeface="Century Gothic"/>
              <a:buNone/>
              <a:defRPr sz="6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1920238" y="1706880"/>
            <a:ext cx="15979518" cy="17556480"/>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79" name="Google Shape;79;p10"/>
          <p:cNvSpPr txBox="1">
            <a:spLocks noGrp="1"/>
          </p:cNvSpPr>
          <p:nvPr>
            <p:ph type="body" idx="2"/>
          </p:nvPr>
        </p:nvSpPr>
        <p:spPr>
          <a:xfrm>
            <a:off x="19507201" y="7071368"/>
            <a:ext cx="11521440" cy="6692054"/>
          </a:xfrm>
          <a:prstGeom prst="rect">
            <a:avLst/>
          </a:prstGeom>
          <a:noFill/>
          <a:ln>
            <a:noFill/>
          </a:ln>
        </p:spPr>
        <p:txBody>
          <a:bodyPr spcFirstLastPara="1" wrap="square" lIns="91425" tIns="45700" rIns="91425" bIns="45700" anchor="t" anchorCtr="0">
            <a:normAutofit/>
          </a:bodyPr>
          <a:lstStyle>
            <a:lvl1pPr marL="457200" lvl="0" indent="-228600" algn="l">
              <a:spcBef>
                <a:spcPts val="1024"/>
              </a:spcBef>
              <a:spcAft>
                <a:spcPts val="0"/>
              </a:spcAft>
              <a:buSzPts val="4096"/>
              <a:buNone/>
              <a:defRPr sz="5120"/>
            </a:lvl1pPr>
            <a:lvl2pPr marL="914400" lvl="1" indent="-228600" algn="l">
              <a:spcBef>
                <a:spcPts val="1920"/>
              </a:spcBef>
              <a:spcAft>
                <a:spcPts val="0"/>
              </a:spcAft>
              <a:buSzPts val="3072"/>
              <a:buNone/>
              <a:defRPr sz="3840"/>
            </a:lvl2pPr>
            <a:lvl3pPr marL="1371600" lvl="2" indent="-228600" algn="l">
              <a:spcBef>
                <a:spcPts val="1920"/>
              </a:spcBef>
              <a:spcAft>
                <a:spcPts val="0"/>
              </a:spcAft>
              <a:buSzPts val="2560"/>
              <a:buNone/>
              <a:defRPr sz="3200"/>
            </a:lvl3pPr>
            <a:lvl4pPr marL="1828800" lvl="3" indent="-228600" algn="l">
              <a:spcBef>
                <a:spcPts val="1920"/>
              </a:spcBef>
              <a:spcAft>
                <a:spcPts val="0"/>
              </a:spcAft>
              <a:buSzPts val="2304"/>
              <a:buNone/>
              <a:defRPr sz="2880"/>
            </a:lvl4pPr>
            <a:lvl5pPr marL="2286000" lvl="4" indent="-228600" algn="l">
              <a:spcBef>
                <a:spcPts val="1920"/>
              </a:spcBef>
              <a:spcAft>
                <a:spcPts val="0"/>
              </a:spcAft>
              <a:buSzPts val="2304"/>
              <a:buNone/>
              <a:defRPr sz="2880"/>
            </a:lvl5pPr>
            <a:lvl6pPr marL="2743200" lvl="5" indent="-228600" algn="l">
              <a:spcBef>
                <a:spcPts val="1920"/>
              </a:spcBef>
              <a:spcAft>
                <a:spcPts val="0"/>
              </a:spcAft>
              <a:buSzPts val="2304"/>
              <a:buNone/>
              <a:defRPr sz="2880"/>
            </a:lvl6pPr>
            <a:lvl7pPr marL="3200400" lvl="6" indent="-228600" algn="l">
              <a:spcBef>
                <a:spcPts val="1920"/>
              </a:spcBef>
              <a:spcAft>
                <a:spcPts val="0"/>
              </a:spcAft>
              <a:buSzPts val="2304"/>
              <a:buNone/>
              <a:defRPr sz="2880"/>
            </a:lvl7pPr>
            <a:lvl8pPr marL="3657600" lvl="7" indent="-228600" algn="l">
              <a:spcBef>
                <a:spcPts val="1920"/>
              </a:spcBef>
              <a:spcAft>
                <a:spcPts val="0"/>
              </a:spcAft>
              <a:buSzPts val="2304"/>
              <a:buNone/>
              <a:defRPr sz="2880"/>
            </a:lvl8pPr>
            <a:lvl9pPr marL="4114800" lvl="8" indent="-228600" algn="l">
              <a:spcBef>
                <a:spcPts val="1920"/>
              </a:spcBef>
              <a:spcAft>
                <a:spcPts val="1920"/>
              </a:spcAft>
              <a:buSzPts val="2304"/>
              <a:buNone/>
              <a:defRPr sz="2880"/>
            </a:lvl9pPr>
          </a:lstStyle>
          <a:p>
            <a:endParaRPr/>
          </a:p>
        </p:txBody>
      </p:sp>
      <p:sp>
        <p:nvSpPr>
          <p:cNvPr id="80" name="Google Shape;80;p10"/>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0"/>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1"/>
          <p:cNvSpPr txBox="1">
            <a:spLocks noGrp="1"/>
          </p:cNvSpPr>
          <p:nvPr>
            <p:ph type="title"/>
          </p:nvPr>
        </p:nvSpPr>
        <p:spPr>
          <a:xfrm>
            <a:off x="16184880" y="4632960"/>
            <a:ext cx="12827729" cy="3657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7680"/>
              <a:buFont typeface="Century Gothic"/>
              <a:buNone/>
              <a:defRPr sz="768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a:spLocks noGrp="1"/>
          </p:cNvSpPr>
          <p:nvPr>
            <p:ph type="pic" idx="2"/>
          </p:nvPr>
        </p:nvSpPr>
        <p:spPr>
          <a:xfrm>
            <a:off x="2743200" y="2926080"/>
            <a:ext cx="11811506" cy="1536192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sp>
      <p:sp>
        <p:nvSpPr>
          <p:cNvPr id="86" name="Google Shape;86;p11"/>
          <p:cNvSpPr txBox="1">
            <a:spLocks noGrp="1"/>
          </p:cNvSpPr>
          <p:nvPr>
            <p:ph type="body" idx="1"/>
          </p:nvPr>
        </p:nvSpPr>
        <p:spPr>
          <a:xfrm>
            <a:off x="16185699" y="8778240"/>
            <a:ext cx="12831203" cy="6664960"/>
          </a:xfrm>
          <a:prstGeom prst="rect">
            <a:avLst/>
          </a:prstGeom>
          <a:noFill/>
          <a:ln>
            <a:noFill/>
          </a:ln>
        </p:spPr>
        <p:txBody>
          <a:bodyPr spcFirstLastPara="1" wrap="square" lIns="91425" tIns="45700" rIns="91425" bIns="45700" anchor="t" anchorCtr="0">
            <a:normAutofit/>
          </a:bodyPr>
          <a:lstStyle>
            <a:lvl1pPr marL="457200" lvl="0" indent="-228600" algn="l">
              <a:spcBef>
                <a:spcPts val="1152"/>
              </a:spcBef>
              <a:spcAft>
                <a:spcPts val="0"/>
              </a:spcAft>
              <a:buSzPts val="4608"/>
              <a:buNone/>
              <a:defRPr sz="5760"/>
            </a:lvl1pPr>
            <a:lvl2pPr marL="914400" lvl="1" indent="-228600" algn="l">
              <a:spcBef>
                <a:spcPts val="1920"/>
              </a:spcBef>
              <a:spcAft>
                <a:spcPts val="0"/>
              </a:spcAft>
              <a:buSzPts val="3072"/>
              <a:buNone/>
              <a:defRPr sz="3840"/>
            </a:lvl2pPr>
            <a:lvl3pPr marL="1371600" lvl="2" indent="-228600" algn="l">
              <a:spcBef>
                <a:spcPts val="1920"/>
              </a:spcBef>
              <a:spcAft>
                <a:spcPts val="0"/>
              </a:spcAft>
              <a:buSzPts val="2560"/>
              <a:buNone/>
              <a:defRPr sz="3200"/>
            </a:lvl3pPr>
            <a:lvl4pPr marL="1828800" lvl="3" indent="-228600" algn="l">
              <a:spcBef>
                <a:spcPts val="1920"/>
              </a:spcBef>
              <a:spcAft>
                <a:spcPts val="0"/>
              </a:spcAft>
              <a:buSzPts val="2304"/>
              <a:buNone/>
              <a:defRPr sz="2880"/>
            </a:lvl4pPr>
            <a:lvl5pPr marL="2286000" lvl="4" indent="-228600" algn="l">
              <a:spcBef>
                <a:spcPts val="1920"/>
              </a:spcBef>
              <a:spcAft>
                <a:spcPts val="0"/>
              </a:spcAft>
              <a:buSzPts val="2304"/>
              <a:buNone/>
              <a:defRPr sz="2880"/>
            </a:lvl5pPr>
            <a:lvl6pPr marL="2743200" lvl="5" indent="-228600" algn="l">
              <a:spcBef>
                <a:spcPts val="1920"/>
              </a:spcBef>
              <a:spcAft>
                <a:spcPts val="0"/>
              </a:spcAft>
              <a:buSzPts val="2304"/>
              <a:buNone/>
              <a:defRPr sz="2880"/>
            </a:lvl6pPr>
            <a:lvl7pPr marL="3200400" lvl="6" indent="-228600" algn="l">
              <a:spcBef>
                <a:spcPts val="1920"/>
              </a:spcBef>
              <a:spcAft>
                <a:spcPts val="0"/>
              </a:spcAft>
              <a:buSzPts val="2304"/>
              <a:buNone/>
              <a:defRPr sz="2880"/>
            </a:lvl7pPr>
            <a:lvl8pPr marL="3657600" lvl="7" indent="-228600" algn="l">
              <a:spcBef>
                <a:spcPts val="1920"/>
              </a:spcBef>
              <a:spcAft>
                <a:spcPts val="0"/>
              </a:spcAft>
              <a:buSzPts val="2304"/>
              <a:buNone/>
              <a:defRPr sz="2880"/>
            </a:lvl8pPr>
            <a:lvl9pPr marL="4114800" lvl="8" indent="-228600" algn="l">
              <a:spcBef>
                <a:spcPts val="1920"/>
              </a:spcBef>
              <a:spcAft>
                <a:spcPts val="1920"/>
              </a:spcAft>
              <a:buSzPts val="2304"/>
              <a:buNone/>
              <a:defRPr sz="2880"/>
            </a:lvl9pPr>
          </a:lstStyle>
          <a:p>
            <a:endParaRPr/>
          </a:p>
        </p:txBody>
      </p:sp>
      <p:sp>
        <p:nvSpPr>
          <p:cNvPr id="87" name="Google Shape;87;p11"/>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1"/>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90"/>
        <p:cNvGrpSpPr/>
        <p:nvPr/>
      </p:nvGrpSpPr>
      <p:grpSpPr>
        <a:xfrm>
          <a:off x="0" y="0"/>
          <a:ext cx="0" cy="0"/>
          <a:chOff x="0" y="0"/>
          <a:chExt cx="0" cy="0"/>
        </a:xfrm>
      </p:grpSpPr>
      <p:sp>
        <p:nvSpPr>
          <p:cNvPr id="91" name="Google Shape;91;p12"/>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2"/>
          <p:cNvSpPr>
            <a:spLocks noGrp="1"/>
          </p:cNvSpPr>
          <p:nvPr>
            <p:ph type="pic" idx="2"/>
          </p:nvPr>
        </p:nvSpPr>
        <p:spPr>
          <a:xfrm>
            <a:off x="1920240" y="1706880"/>
            <a:ext cx="29077920" cy="999744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sp>
      <p:sp>
        <p:nvSpPr>
          <p:cNvPr id="93" name="Google Shape;93;p12"/>
          <p:cNvSpPr txBox="1">
            <a:spLocks noGrp="1"/>
          </p:cNvSpPr>
          <p:nvPr>
            <p:ph type="body" idx="1"/>
          </p:nvPr>
        </p:nvSpPr>
        <p:spPr>
          <a:xfrm>
            <a:off x="2743207" y="12300374"/>
            <a:ext cx="26212795" cy="1463040"/>
          </a:xfrm>
          <a:prstGeom prst="rect">
            <a:avLst/>
          </a:prstGeom>
          <a:noFill/>
          <a:ln>
            <a:noFill/>
          </a:ln>
        </p:spPr>
        <p:txBody>
          <a:bodyPr spcFirstLastPara="1" wrap="square" lIns="91425" tIns="45700" rIns="91425" bIns="45700" anchor="t" anchorCtr="0">
            <a:normAutofit/>
          </a:bodyPr>
          <a:lstStyle>
            <a:lvl1pPr marL="457200" lvl="0" indent="-228600" algn="l">
              <a:spcBef>
                <a:spcPts val="1024"/>
              </a:spcBef>
              <a:spcAft>
                <a:spcPts val="0"/>
              </a:spcAft>
              <a:buSzPts val="4096"/>
              <a:buFont typeface="Century Gothic"/>
              <a:buNone/>
              <a:defRPr sz="5120"/>
            </a:lvl1pPr>
            <a:lvl2pPr marL="914400" lvl="1" indent="-228600" algn="l">
              <a:spcBef>
                <a:spcPts val="1920"/>
              </a:spcBef>
              <a:spcAft>
                <a:spcPts val="0"/>
              </a:spcAft>
              <a:buSzPts val="4608"/>
              <a:buFont typeface="Century Gothic"/>
              <a:buNone/>
              <a:defRPr/>
            </a:lvl2pPr>
            <a:lvl3pPr marL="1371600" lvl="2" indent="-228600" algn="l">
              <a:spcBef>
                <a:spcPts val="1920"/>
              </a:spcBef>
              <a:spcAft>
                <a:spcPts val="0"/>
              </a:spcAft>
              <a:buSzPts val="4096"/>
              <a:buFont typeface="Century Gothic"/>
              <a:buNone/>
              <a:defRPr/>
            </a:lvl3pPr>
            <a:lvl4pPr marL="1828800" lvl="3" indent="-228600" algn="l">
              <a:spcBef>
                <a:spcPts val="1920"/>
              </a:spcBef>
              <a:spcAft>
                <a:spcPts val="0"/>
              </a:spcAft>
              <a:buSzPts val="3584"/>
              <a:buFont typeface="Century Gothic"/>
              <a:buNone/>
              <a:defRPr/>
            </a:lvl4pPr>
            <a:lvl5pPr marL="2286000" lvl="4" indent="-228600" algn="l">
              <a:spcBef>
                <a:spcPts val="1920"/>
              </a:spcBef>
              <a:spcAft>
                <a:spcPts val="0"/>
              </a:spcAft>
              <a:buSzPts val="3584"/>
              <a:buFont typeface="Century Gothic"/>
              <a:buNone/>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94" name="Google Shape;94;p12"/>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2"/>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2"/>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7"/>
        <p:cNvGrpSpPr/>
        <p:nvPr/>
      </p:nvGrpSpPr>
      <p:grpSpPr>
        <a:xfrm>
          <a:off x="0" y="0"/>
          <a:ext cx="0" cy="0"/>
          <a:chOff x="0" y="0"/>
          <a:chExt cx="0" cy="0"/>
        </a:xfrm>
      </p:grpSpPr>
      <p:sp>
        <p:nvSpPr>
          <p:cNvPr id="98" name="Google Shape;98;p13"/>
          <p:cNvSpPr txBox="1">
            <a:spLocks noGrp="1"/>
          </p:cNvSpPr>
          <p:nvPr>
            <p:ph type="title"/>
          </p:nvPr>
        </p:nvSpPr>
        <p:spPr>
          <a:xfrm>
            <a:off x="1920240" y="1706880"/>
            <a:ext cx="29077920" cy="92659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3"/>
          <p:cNvSpPr txBox="1">
            <a:spLocks noGrp="1"/>
          </p:cNvSpPr>
          <p:nvPr>
            <p:ph type="body" idx="1"/>
          </p:nvPr>
        </p:nvSpPr>
        <p:spPr>
          <a:xfrm>
            <a:off x="1920240" y="13167360"/>
            <a:ext cx="22980787" cy="6096000"/>
          </a:xfrm>
          <a:prstGeom prst="rect">
            <a:avLst/>
          </a:prstGeom>
          <a:noFill/>
          <a:ln>
            <a:noFill/>
          </a:ln>
        </p:spPr>
        <p:txBody>
          <a:bodyPr spcFirstLastPara="1" wrap="square" lIns="91425" tIns="45700" rIns="91425" bIns="45700" anchor="ctr" anchorCtr="0">
            <a:normAutofit/>
          </a:bodyPr>
          <a:lstStyle>
            <a:lvl1pPr marL="457200" lvl="0" indent="-228600" algn="l">
              <a:spcBef>
                <a:spcPts val="1152"/>
              </a:spcBef>
              <a:spcAft>
                <a:spcPts val="0"/>
              </a:spcAft>
              <a:buSzPts val="4608"/>
              <a:buNone/>
              <a:defRPr sz="576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100" name="Google Shape;100;p13"/>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3"/>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3"/>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082621" y="1706880"/>
            <a:ext cx="24695233" cy="92659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4"/>
          <p:cNvSpPr txBox="1">
            <a:spLocks noGrp="1"/>
          </p:cNvSpPr>
          <p:nvPr>
            <p:ph type="body" idx="1"/>
          </p:nvPr>
        </p:nvSpPr>
        <p:spPr>
          <a:xfrm>
            <a:off x="3840482" y="10972800"/>
            <a:ext cx="23048881" cy="1544320"/>
          </a:xfrm>
          <a:prstGeom prst="rect">
            <a:avLst/>
          </a:prstGeom>
          <a:noFill/>
          <a:ln>
            <a:noFill/>
          </a:ln>
        </p:spPr>
        <p:txBody>
          <a:bodyPr spcFirstLastPara="1" wrap="square" lIns="91425" tIns="45700" rIns="91425" bIns="45700" anchor="ctr" anchorCtr="0">
            <a:normAutofit/>
          </a:bodyPr>
          <a:lstStyle>
            <a:lvl1pPr marL="457200" lvl="0" indent="-228600" algn="l">
              <a:spcBef>
                <a:spcPts val="1280"/>
              </a:spcBef>
              <a:spcAft>
                <a:spcPts val="0"/>
              </a:spcAft>
              <a:buSzPts val="5120"/>
              <a:buFont typeface="Century Gothic"/>
              <a:buNone/>
              <a:defRPr/>
            </a:lvl1pPr>
            <a:lvl2pPr marL="914400" lvl="1" indent="-228600" algn="l">
              <a:spcBef>
                <a:spcPts val="1920"/>
              </a:spcBef>
              <a:spcAft>
                <a:spcPts val="0"/>
              </a:spcAft>
              <a:buSzPts val="4608"/>
              <a:buFont typeface="Century Gothic"/>
              <a:buNone/>
              <a:defRPr/>
            </a:lvl2pPr>
            <a:lvl3pPr marL="1371600" lvl="2" indent="-228600" algn="l">
              <a:spcBef>
                <a:spcPts val="1920"/>
              </a:spcBef>
              <a:spcAft>
                <a:spcPts val="0"/>
              </a:spcAft>
              <a:buSzPts val="4096"/>
              <a:buFont typeface="Century Gothic"/>
              <a:buNone/>
              <a:defRPr/>
            </a:lvl3pPr>
            <a:lvl4pPr marL="1828800" lvl="3" indent="-228600" algn="l">
              <a:spcBef>
                <a:spcPts val="1920"/>
              </a:spcBef>
              <a:spcAft>
                <a:spcPts val="0"/>
              </a:spcAft>
              <a:buSzPts val="3584"/>
              <a:buFont typeface="Century Gothic"/>
              <a:buNone/>
              <a:defRPr/>
            </a:lvl4pPr>
            <a:lvl5pPr marL="2286000" lvl="4" indent="-228600" algn="l">
              <a:spcBef>
                <a:spcPts val="1920"/>
              </a:spcBef>
              <a:spcAft>
                <a:spcPts val="0"/>
              </a:spcAft>
              <a:buSzPts val="3584"/>
              <a:buFont typeface="Century Gothic"/>
              <a:buNone/>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106" name="Google Shape;106;p14"/>
          <p:cNvSpPr txBox="1">
            <a:spLocks noGrp="1"/>
          </p:cNvSpPr>
          <p:nvPr>
            <p:ph type="body" idx="2"/>
          </p:nvPr>
        </p:nvSpPr>
        <p:spPr>
          <a:xfrm>
            <a:off x="1920242" y="13763424"/>
            <a:ext cx="22976500" cy="5499936"/>
          </a:xfrm>
          <a:prstGeom prst="rect">
            <a:avLst/>
          </a:prstGeom>
          <a:noFill/>
          <a:ln>
            <a:noFill/>
          </a:ln>
        </p:spPr>
        <p:txBody>
          <a:bodyPr spcFirstLastPara="1" wrap="square" lIns="91425" tIns="45700" rIns="91425" bIns="45700" anchor="ctr" anchorCtr="0">
            <a:normAutofit/>
          </a:bodyPr>
          <a:lstStyle>
            <a:lvl1pPr marL="457200" lvl="0" indent="-228600" algn="l">
              <a:spcBef>
                <a:spcPts val="1280"/>
              </a:spcBef>
              <a:spcAft>
                <a:spcPts val="0"/>
              </a:spcAft>
              <a:buSzPts val="5120"/>
              <a:buNone/>
              <a:defRPr sz="640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107" name="Google Shape;107;p14"/>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4"/>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4"/>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0" name="Google Shape;110;p14"/>
          <p:cNvSpPr txBox="1"/>
          <p:nvPr/>
        </p:nvSpPr>
        <p:spPr>
          <a:xfrm>
            <a:off x="822962" y="2273997"/>
            <a:ext cx="1646348" cy="1871283"/>
          </a:xfrm>
          <a:prstGeom prst="rect">
            <a:avLst/>
          </a:prstGeom>
          <a:noFill/>
          <a:ln>
            <a:noFill/>
          </a:ln>
        </p:spPr>
        <p:txBody>
          <a:bodyPr spcFirstLastPara="1" wrap="square" lIns="292600" tIns="146300" rIns="292600" bIns="146300" anchor="ctr" anchorCtr="0">
            <a:noAutofit/>
          </a:bodyPr>
          <a:lstStyle/>
          <a:p>
            <a:pPr marL="0" marR="0" lvl="0" indent="0" algn="l" rtl="0">
              <a:spcBef>
                <a:spcPts val="0"/>
              </a:spcBef>
              <a:spcAft>
                <a:spcPts val="0"/>
              </a:spcAft>
              <a:buNone/>
            </a:pPr>
            <a:r>
              <a:rPr lang="en-US" sz="25600">
                <a:solidFill>
                  <a:schemeClr val="lt1"/>
                </a:solidFill>
                <a:latin typeface="Century Gothic"/>
                <a:ea typeface="Century Gothic"/>
                <a:cs typeface="Century Gothic"/>
                <a:sym typeface="Century Gothic"/>
              </a:rPr>
              <a:t>“</a:t>
            </a:r>
            <a:endParaRPr/>
          </a:p>
        </p:txBody>
      </p:sp>
      <p:sp>
        <p:nvSpPr>
          <p:cNvPr id="111" name="Google Shape;111;p14"/>
          <p:cNvSpPr txBox="1"/>
          <p:nvPr/>
        </p:nvSpPr>
        <p:spPr>
          <a:xfrm>
            <a:off x="27706322" y="8859523"/>
            <a:ext cx="1646348" cy="1871283"/>
          </a:xfrm>
          <a:prstGeom prst="rect">
            <a:avLst/>
          </a:prstGeom>
          <a:noFill/>
          <a:ln>
            <a:noFill/>
          </a:ln>
        </p:spPr>
        <p:txBody>
          <a:bodyPr spcFirstLastPara="1" wrap="square" lIns="292600" tIns="146300" rIns="292600" bIns="146300" anchor="ctr" anchorCtr="0">
            <a:noAutofit/>
          </a:bodyPr>
          <a:lstStyle/>
          <a:p>
            <a:pPr marL="0" marR="0" lvl="0" indent="0" algn="r" rtl="0">
              <a:spcBef>
                <a:spcPts val="0"/>
              </a:spcBef>
              <a:spcAft>
                <a:spcPts val="0"/>
              </a:spcAft>
              <a:buNone/>
            </a:pPr>
            <a:r>
              <a:rPr lang="en-US" sz="256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1920242" y="10972800"/>
            <a:ext cx="22976500" cy="543168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8960"/>
              <a:buFont typeface="Century Gothic"/>
              <a:buNone/>
              <a:defRPr sz="896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5"/>
          <p:cNvSpPr txBox="1">
            <a:spLocks noGrp="1"/>
          </p:cNvSpPr>
          <p:nvPr>
            <p:ph type="body" idx="1"/>
          </p:nvPr>
        </p:nvSpPr>
        <p:spPr>
          <a:xfrm>
            <a:off x="1920240" y="16425538"/>
            <a:ext cx="22980787" cy="2837821"/>
          </a:xfrm>
          <a:prstGeom prst="rect">
            <a:avLst/>
          </a:prstGeom>
          <a:noFill/>
          <a:ln>
            <a:noFill/>
          </a:ln>
        </p:spPr>
        <p:txBody>
          <a:bodyPr spcFirstLastPara="1" wrap="square" lIns="91425" tIns="45700" rIns="91425" bIns="45700" anchor="t" anchorCtr="0">
            <a:normAutofit/>
          </a:bodyPr>
          <a:lstStyle>
            <a:lvl1pPr marL="457200" lvl="0" indent="-228600" algn="l">
              <a:spcBef>
                <a:spcPts val="1152"/>
              </a:spcBef>
              <a:spcAft>
                <a:spcPts val="0"/>
              </a:spcAft>
              <a:buSzPts val="4608"/>
              <a:buNone/>
              <a:defRPr sz="576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115" name="Google Shape;115;p15"/>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5"/>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5"/>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3082622" y="1706880"/>
            <a:ext cx="24695230" cy="92659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6"/>
          <p:cNvSpPr txBox="1">
            <a:spLocks noGrp="1"/>
          </p:cNvSpPr>
          <p:nvPr>
            <p:ph type="body" idx="1"/>
          </p:nvPr>
        </p:nvSpPr>
        <p:spPr>
          <a:xfrm>
            <a:off x="1920242" y="12435840"/>
            <a:ext cx="22976500" cy="3359571"/>
          </a:xfrm>
          <a:prstGeom prst="rect">
            <a:avLst/>
          </a:prstGeom>
          <a:noFill/>
          <a:ln>
            <a:noFill/>
          </a:ln>
        </p:spPr>
        <p:txBody>
          <a:bodyPr spcFirstLastPara="1" wrap="square" lIns="91425" tIns="45700" rIns="91425" bIns="45700" anchor="b" anchorCtr="0">
            <a:normAutofit/>
          </a:bodyPr>
          <a:lstStyle>
            <a:lvl1pPr marL="457200" lvl="0" indent="-228600" algn="l">
              <a:spcBef>
                <a:spcPts val="1280"/>
              </a:spcBef>
              <a:spcAft>
                <a:spcPts val="0"/>
              </a:spcAft>
              <a:buSzPts val="5120"/>
              <a:buNone/>
              <a:defRPr sz="6400" b="0" cap="none">
                <a:solidFill>
                  <a:schemeClr val="lt1"/>
                </a:solidFill>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121" name="Google Shape;121;p16"/>
          <p:cNvSpPr txBox="1">
            <a:spLocks noGrp="1"/>
          </p:cNvSpPr>
          <p:nvPr>
            <p:ph type="body" idx="2"/>
          </p:nvPr>
        </p:nvSpPr>
        <p:spPr>
          <a:xfrm>
            <a:off x="1920240" y="15849600"/>
            <a:ext cx="22976496" cy="3413760"/>
          </a:xfrm>
          <a:prstGeom prst="rect">
            <a:avLst/>
          </a:prstGeom>
          <a:noFill/>
          <a:ln>
            <a:noFill/>
          </a:ln>
        </p:spPr>
        <p:txBody>
          <a:bodyPr spcFirstLastPara="1" wrap="square" lIns="91425" tIns="45700" rIns="91425" bIns="45700" anchor="t" anchorCtr="0">
            <a:normAutofit/>
          </a:bodyPr>
          <a:lstStyle>
            <a:lvl1pPr marL="457200" lvl="0" indent="-228600" algn="l">
              <a:spcBef>
                <a:spcPts val="1152"/>
              </a:spcBef>
              <a:spcAft>
                <a:spcPts val="0"/>
              </a:spcAft>
              <a:buSzPts val="4608"/>
              <a:buNone/>
              <a:defRPr sz="576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122" name="Google Shape;122;p16"/>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6"/>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6"/>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5" name="Google Shape;125;p16"/>
          <p:cNvSpPr txBox="1"/>
          <p:nvPr/>
        </p:nvSpPr>
        <p:spPr>
          <a:xfrm>
            <a:off x="822962" y="2273997"/>
            <a:ext cx="1646348" cy="1871283"/>
          </a:xfrm>
          <a:prstGeom prst="rect">
            <a:avLst/>
          </a:prstGeom>
          <a:noFill/>
          <a:ln>
            <a:noFill/>
          </a:ln>
        </p:spPr>
        <p:txBody>
          <a:bodyPr spcFirstLastPara="1" wrap="square" lIns="292600" tIns="146300" rIns="292600" bIns="146300" anchor="ctr" anchorCtr="0">
            <a:noAutofit/>
          </a:bodyPr>
          <a:lstStyle/>
          <a:p>
            <a:pPr marL="0" marR="0" lvl="0" indent="0" algn="l" rtl="0">
              <a:spcBef>
                <a:spcPts val="0"/>
              </a:spcBef>
              <a:spcAft>
                <a:spcPts val="0"/>
              </a:spcAft>
              <a:buNone/>
            </a:pPr>
            <a:r>
              <a:rPr lang="en-US" sz="25600">
                <a:solidFill>
                  <a:schemeClr val="lt1"/>
                </a:solidFill>
                <a:latin typeface="Century Gothic"/>
                <a:ea typeface="Century Gothic"/>
                <a:cs typeface="Century Gothic"/>
                <a:sym typeface="Century Gothic"/>
              </a:rPr>
              <a:t>“</a:t>
            </a:r>
            <a:endParaRPr/>
          </a:p>
        </p:txBody>
      </p:sp>
      <p:sp>
        <p:nvSpPr>
          <p:cNvPr id="126" name="Google Shape;126;p16"/>
          <p:cNvSpPr txBox="1"/>
          <p:nvPr/>
        </p:nvSpPr>
        <p:spPr>
          <a:xfrm>
            <a:off x="27706322" y="8859523"/>
            <a:ext cx="1646348" cy="1871283"/>
          </a:xfrm>
          <a:prstGeom prst="rect">
            <a:avLst/>
          </a:prstGeom>
          <a:noFill/>
          <a:ln>
            <a:noFill/>
          </a:ln>
        </p:spPr>
        <p:txBody>
          <a:bodyPr spcFirstLastPara="1" wrap="square" lIns="292600" tIns="146300" rIns="292600" bIns="146300" anchor="ctr" anchorCtr="0">
            <a:noAutofit/>
          </a:bodyPr>
          <a:lstStyle/>
          <a:p>
            <a:pPr marL="0" marR="0" lvl="0" indent="0" algn="r" rtl="0">
              <a:spcBef>
                <a:spcPts val="0"/>
              </a:spcBef>
              <a:spcAft>
                <a:spcPts val="0"/>
              </a:spcAft>
              <a:buNone/>
            </a:pPr>
            <a:r>
              <a:rPr lang="en-US" sz="256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7"/>
        <p:cNvGrpSpPr/>
        <p:nvPr/>
      </p:nvGrpSpPr>
      <p:grpSpPr>
        <a:xfrm>
          <a:off x="0" y="0"/>
          <a:ext cx="0" cy="0"/>
          <a:chOff x="0" y="0"/>
          <a:chExt cx="0" cy="0"/>
        </a:xfrm>
      </p:grpSpPr>
      <p:sp>
        <p:nvSpPr>
          <p:cNvPr id="128" name="Google Shape;128;p17"/>
          <p:cNvSpPr txBox="1">
            <a:spLocks noGrp="1"/>
          </p:cNvSpPr>
          <p:nvPr>
            <p:ph type="title"/>
          </p:nvPr>
        </p:nvSpPr>
        <p:spPr>
          <a:xfrm>
            <a:off x="1920240" y="1706880"/>
            <a:ext cx="27092369" cy="92659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7"/>
          <p:cNvSpPr txBox="1">
            <a:spLocks noGrp="1"/>
          </p:cNvSpPr>
          <p:nvPr>
            <p:ph type="body" idx="1"/>
          </p:nvPr>
        </p:nvSpPr>
        <p:spPr>
          <a:xfrm>
            <a:off x="1920242" y="12571309"/>
            <a:ext cx="22976500" cy="2682240"/>
          </a:xfrm>
          <a:prstGeom prst="rect">
            <a:avLst/>
          </a:prstGeom>
          <a:noFill/>
          <a:ln>
            <a:noFill/>
          </a:ln>
        </p:spPr>
        <p:txBody>
          <a:bodyPr spcFirstLastPara="1" wrap="square" lIns="91425" tIns="45700" rIns="91425" bIns="45700" anchor="b" anchorCtr="0">
            <a:normAutofit/>
          </a:bodyPr>
          <a:lstStyle>
            <a:lvl1pPr marL="457200" lvl="0" indent="-228600" algn="l">
              <a:spcBef>
                <a:spcPts val="1280"/>
              </a:spcBef>
              <a:spcAft>
                <a:spcPts val="0"/>
              </a:spcAft>
              <a:buSzPts val="5120"/>
              <a:buNone/>
              <a:defRPr sz="6400" b="0" cap="none">
                <a:solidFill>
                  <a:schemeClr val="lt1"/>
                </a:solidFill>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130" name="Google Shape;130;p17"/>
          <p:cNvSpPr txBox="1">
            <a:spLocks noGrp="1"/>
          </p:cNvSpPr>
          <p:nvPr>
            <p:ph type="body" idx="2"/>
          </p:nvPr>
        </p:nvSpPr>
        <p:spPr>
          <a:xfrm>
            <a:off x="1920240" y="15253554"/>
            <a:ext cx="22976496" cy="4009808"/>
          </a:xfrm>
          <a:prstGeom prst="rect">
            <a:avLst/>
          </a:prstGeom>
          <a:noFill/>
          <a:ln>
            <a:noFill/>
          </a:ln>
        </p:spPr>
        <p:txBody>
          <a:bodyPr spcFirstLastPara="1" wrap="square" lIns="91425" tIns="45700" rIns="91425" bIns="45700" anchor="t" anchorCtr="0">
            <a:normAutofit/>
          </a:bodyPr>
          <a:lstStyle>
            <a:lvl1pPr marL="457200" lvl="0" indent="-228600" algn="l">
              <a:spcBef>
                <a:spcPts val="1152"/>
              </a:spcBef>
              <a:spcAft>
                <a:spcPts val="0"/>
              </a:spcAft>
              <a:buSzPts val="4608"/>
              <a:buNone/>
              <a:defRPr sz="5760">
                <a:solidFill>
                  <a:srgbClr val="0F486F"/>
                </a:solidFill>
              </a:defRPr>
            </a:lvl1pPr>
            <a:lvl2pPr marL="914400" lvl="1" indent="-228600" algn="l">
              <a:spcBef>
                <a:spcPts val="1920"/>
              </a:spcBef>
              <a:spcAft>
                <a:spcPts val="0"/>
              </a:spcAft>
              <a:buSzPts val="4608"/>
              <a:buNone/>
              <a:defRPr sz="5760">
                <a:solidFill>
                  <a:schemeClr val="lt1"/>
                </a:solidFill>
              </a:defRPr>
            </a:lvl2pPr>
            <a:lvl3pPr marL="1371600" lvl="2" indent="-228600" algn="l">
              <a:spcBef>
                <a:spcPts val="1920"/>
              </a:spcBef>
              <a:spcAft>
                <a:spcPts val="0"/>
              </a:spcAft>
              <a:buSzPts val="4096"/>
              <a:buNone/>
              <a:defRPr sz="5120">
                <a:solidFill>
                  <a:schemeClr val="lt1"/>
                </a:solidFill>
              </a:defRPr>
            </a:lvl3pPr>
            <a:lvl4pPr marL="1828800" lvl="3" indent="-228600" algn="l">
              <a:spcBef>
                <a:spcPts val="1920"/>
              </a:spcBef>
              <a:spcAft>
                <a:spcPts val="0"/>
              </a:spcAft>
              <a:buSzPts val="3584"/>
              <a:buNone/>
              <a:defRPr sz="4480">
                <a:solidFill>
                  <a:schemeClr val="lt1"/>
                </a:solidFill>
              </a:defRPr>
            </a:lvl4pPr>
            <a:lvl5pPr marL="2286000" lvl="4" indent="-228600" algn="l">
              <a:spcBef>
                <a:spcPts val="1920"/>
              </a:spcBef>
              <a:spcAft>
                <a:spcPts val="0"/>
              </a:spcAft>
              <a:buSzPts val="3584"/>
              <a:buNone/>
              <a:defRPr sz="4480">
                <a:solidFill>
                  <a:schemeClr val="lt1"/>
                </a:solidFill>
              </a:defRPr>
            </a:lvl5pPr>
            <a:lvl6pPr marL="2743200" lvl="5" indent="-228600" algn="l">
              <a:spcBef>
                <a:spcPts val="1920"/>
              </a:spcBef>
              <a:spcAft>
                <a:spcPts val="0"/>
              </a:spcAft>
              <a:buSzPts val="3584"/>
              <a:buNone/>
              <a:defRPr sz="4480">
                <a:solidFill>
                  <a:schemeClr val="lt1"/>
                </a:solidFill>
              </a:defRPr>
            </a:lvl6pPr>
            <a:lvl7pPr marL="3200400" lvl="6" indent="-228600" algn="l">
              <a:spcBef>
                <a:spcPts val="1920"/>
              </a:spcBef>
              <a:spcAft>
                <a:spcPts val="0"/>
              </a:spcAft>
              <a:buSzPts val="3584"/>
              <a:buNone/>
              <a:defRPr sz="4480">
                <a:solidFill>
                  <a:schemeClr val="lt1"/>
                </a:solidFill>
              </a:defRPr>
            </a:lvl7pPr>
            <a:lvl8pPr marL="3657600" lvl="7" indent="-228600" algn="l">
              <a:spcBef>
                <a:spcPts val="1920"/>
              </a:spcBef>
              <a:spcAft>
                <a:spcPts val="0"/>
              </a:spcAft>
              <a:buSzPts val="3584"/>
              <a:buNone/>
              <a:defRPr sz="4480">
                <a:solidFill>
                  <a:schemeClr val="lt1"/>
                </a:solidFill>
              </a:defRPr>
            </a:lvl8pPr>
            <a:lvl9pPr marL="4114800" lvl="8" indent="-228600" algn="l">
              <a:spcBef>
                <a:spcPts val="1920"/>
              </a:spcBef>
              <a:spcAft>
                <a:spcPts val="1920"/>
              </a:spcAft>
              <a:buSzPts val="3584"/>
              <a:buNone/>
              <a:defRPr sz="4480">
                <a:solidFill>
                  <a:schemeClr val="lt1"/>
                </a:solidFill>
              </a:defRPr>
            </a:lvl9pPr>
          </a:lstStyle>
          <a:p>
            <a:endParaRPr/>
          </a:p>
        </p:txBody>
      </p:sp>
      <p:sp>
        <p:nvSpPr>
          <p:cNvPr id="131" name="Google Shape;131;p17"/>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7"/>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7"/>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4"/>
        <p:cNvGrpSpPr/>
        <p:nvPr/>
      </p:nvGrpSpPr>
      <p:grpSpPr>
        <a:xfrm>
          <a:off x="0" y="0"/>
          <a:ext cx="0" cy="0"/>
          <a:chOff x="0" y="0"/>
          <a:chExt cx="0" cy="0"/>
        </a:xfrm>
      </p:grpSpPr>
      <p:sp>
        <p:nvSpPr>
          <p:cNvPr id="135" name="Google Shape;135;p18"/>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8"/>
          <p:cNvSpPr txBox="1">
            <a:spLocks noGrp="1"/>
          </p:cNvSpPr>
          <p:nvPr>
            <p:ph type="body" idx="1"/>
          </p:nvPr>
        </p:nvSpPr>
        <p:spPr>
          <a:xfrm rot="5400000">
            <a:off x="7690731" y="-4063605"/>
            <a:ext cx="12056544" cy="23597521"/>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137" name="Google Shape;137;p18"/>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8"/>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8"/>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rot="5400000">
            <a:off x="20247251" y="5098691"/>
            <a:ext cx="14142720" cy="7359098"/>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8960"/>
              <a:buFont typeface="Century Gothic"/>
              <a:buNone/>
              <a:defRPr sz="896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9"/>
          <p:cNvSpPr txBox="1">
            <a:spLocks noGrp="1"/>
          </p:cNvSpPr>
          <p:nvPr>
            <p:ph type="body" idx="1"/>
          </p:nvPr>
        </p:nvSpPr>
        <p:spPr>
          <a:xfrm rot="5400000">
            <a:off x="3672021" y="-44901"/>
            <a:ext cx="17556480" cy="21060043"/>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1920"/>
              </a:spcBef>
              <a:spcAft>
                <a:spcPts val="0"/>
              </a:spcAft>
              <a:buSzPts val="1440"/>
              <a:buChar char="▶"/>
              <a:defRPr/>
            </a:lvl2pPr>
            <a:lvl3pPr marL="1371600" lvl="2" indent="-320039" algn="l">
              <a:spcBef>
                <a:spcPts val="1920"/>
              </a:spcBef>
              <a:spcAft>
                <a:spcPts val="0"/>
              </a:spcAft>
              <a:buSzPts val="1440"/>
              <a:buChar char="▶"/>
              <a:defRPr/>
            </a:lvl3pPr>
            <a:lvl4pPr marL="1828800" lvl="3" indent="-320039" algn="l">
              <a:spcBef>
                <a:spcPts val="1920"/>
              </a:spcBef>
              <a:spcAft>
                <a:spcPts val="0"/>
              </a:spcAft>
              <a:buSzPts val="1440"/>
              <a:buChar char="▶"/>
              <a:defRPr/>
            </a:lvl4pPr>
            <a:lvl5pPr marL="2286000" lvl="4" indent="-320039" algn="l">
              <a:spcBef>
                <a:spcPts val="1920"/>
              </a:spcBef>
              <a:spcAft>
                <a:spcPts val="0"/>
              </a:spcAft>
              <a:buSzPts val="1440"/>
              <a:buChar char="▶"/>
              <a:defRPr/>
            </a:lvl5pPr>
            <a:lvl6pPr marL="2743200" lvl="5" indent="-320039" algn="l">
              <a:spcBef>
                <a:spcPts val="1920"/>
              </a:spcBef>
              <a:spcAft>
                <a:spcPts val="0"/>
              </a:spcAft>
              <a:buSzPts val="1440"/>
              <a:buChar char="▶"/>
              <a:defRPr/>
            </a:lvl6pPr>
            <a:lvl7pPr marL="3200400" lvl="6" indent="-320039" algn="l">
              <a:spcBef>
                <a:spcPts val="1920"/>
              </a:spcBef>
              <a:spcAft>
                <a:spcPts val="0"/>
              </a:spcAft>
              <a:buSzPts val="1440"/>
              <a:buChar char="▶"/>
              <a:defRPr/>
            </a:lvl7pPr>
            <a:lvl8pPr marL="3657600" lvl="7" indent="-320040" algn="l">
              <a:spcBef>
                <a:spcPts val="1920"/>
              </a:spcBef>
              <a:spcAft>
                <a:spcPts val="0"/>
              </a:spcAft>
              <a:buSzPts val="1440"/>
              <a:buChar char="▶"/>
              <a:defRPr/>
            </a:lvl8pPr>
            <a:lvl9pPr marL="4114800" lvl="8" indent="-320040" algn="l">
              <a:spcBef>
                <a:spcPts val="1920"/>
              </a:spcBef>
              <a:spcAft>
                <a:spcPts val="1920"/>
              </a:spcAft>
              <a:buSzPts val="1440"/>
              <a:buChar char="▶"/>
              <a:defRPr/>
            </a:lvl9pPr>
          </a:lstStyle>
          <a:p>
            <a:endParaRPr/>
          </a:p>
        </p:txBody>
      </p:sp>
      <p:sp>
        <p:nvSpPr>
          <p:cNvPr id="143" name="Google Shape;143;p19"/>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19"/>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9"/>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24014430" y="12462936"/>
            <a:ext cx="8893642" cy="8507306"/>
            <a:chOff x="6687077" y="3259666"/>
            <a:chExt cx="2981857" cy="3208867"/>
          </a:xfrm>
        </p:grpSpPr>
        <p:cxnSp>
          <p:nvCxnSpPr>
            <p:cNvPr id="7" name="Google Shape;7;p1"/>
            <p:cNvCxnSpPr/>
            <p:nvPr/>
          </p:nvCxnSpPr>
          <p:spPr>
            <a:xfrm flipH="1">
              <a:off x="8756120" y="3259666"/>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8" name="Google Shape;8;p1"/>
            <p:cNvCxnSpPr/>
            <p:nvPr/>
          </p:nvCxnSpPr>
          <p:spPr>
            <a:xfrm flipH="1">
              <a:off x="6687077" y="3486677"/>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9" name="Google Shape;9;p1"/>
            <p:cNvCxnSpPr/>
            <p:nvPr/>
          </p:nvCxnSpPr>
          <p:spPr>
            <a:xfrm flipH="1">
              <a:off x="7772400" y="3581400"/>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10" name="Google Shape;10;p1"/>
            <p:cNvCxnSpPr/>
            <p:nvPr/>
          </p:nvCxnSpPr>
          <p:spPr>
            <a:xfrm flipH="1">
              <a:off x="7923214" y="3433394"/>
              <a:ext cx="1739738" cy="1739740"/>
            </a:xfrm>
            <a:prstGeom prst="straightConnector1">
              <a:avLst/>
            </a:prstGeom>
            <a:noFill/>
            <a:ln w="28575" cap="flat" cmpd="sng">
              <a:solidFill>
                <a:schemeClr val="lt1"/>
              </a:solidFill>
              <a:prstDash val="solid"/>
              <a:round/>
              <a:headEnd type="none" w="sm" len="sm"/>
              <a:tailEnd type="none" w="sm" len="sm"/>
            </a:ln>
          </p:spPr>
        </p:cxnSp>
        <p:cxnSp>
          <p:nvCxnSpPr>
            <p:cNvPr id="11" name="Google Shape;11;p1"/>
            <p:cNvCxnSpPr/>
            <p:nvPr/>
          </p:nvCxnSpPr>
          <p:spPr>
            <a:xfrm flipH="1">
              <a:off x="8398935" y="3985317"/>
              <a:ext cx="1264017" cy="1264016"/>
            </a:xfrm>
            <a:prstGeom prst="straightConnector1">
              <a:avLst/>
            </a:prstGeom>
            <a:noFill/>
            <a:ln w="28575" cap="flat" cmpd="sng">
              <a:solidFill>
                <a:schemeClr val="lt1"/>
              </a:solidFill>
              <a:prstDash val="solid"/>
              <a:round/>
              <a:headEnd type="none" w="sm" len="sm"/>
              <a:tailEnd type="none" w="sm" len="sm"/>
            </a:ln>
          </p:spPr>
        </p:cxnSp>
      </p:grpSp>
      <p:sp>
        <p:nvSpPr>
          <p:cNvPr id="12" name="Google Shape;12;p1"/>
          <p:cNvSpPr txBox="1">
            <a:spLocks noGrp="1"/>
          </p:cNvSpPr>
          <p:nvPr>
            <p:ph type="title"/>
          </p:nvPr>
        </p:nvSpPr>
        <p:spPr>
          <a:xfrm>
            <a:off x="1920242" y="14386560"/>
            <a:ext cx="23597521" cy="48768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lt1"/>
              </a:buClr>
              <a:buSzPts val="10240"/>
              <a:buFont typeface="Century Gothic"/>
              <a:buNone/>
              <a:defRPr sz="1024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3" name="Google Shape;13;p1"/>
          <p:cNvSpPr txBox="1">
            <a:spLocks noGrp="1"/>
          </p:cNvSpPr>
          <p:nvPr>
            <p:ph type="body" idx="1"/>
          </p:nvPr>
        </p:nvSpPr>
        <p:spPr>
          <a:xfrm>
            <a:off x="1920242" y="1706883"/>
            <a:ext cx="23597521" cy="12056544"/>
          </a:xfrm>
          <a:prstGeom prst="rect">
            <a:avLst/>
          </a:prstGeom>
          <a:noFill/>
          <a:ln>
            <a:noFill/>
          </a:ln>
        </p:spPr>
        <p:txBody>
          <a:bodyPr spcFirstLastPara="1" wrap="square" lIns="91425" tIns="45700" rIns="91425" bIns="45700" anchor="ctr" anchorCtr="0">
            <a:normAutofit/>
          </a:bodyPr>
          <a:lstStyle>
            <a:lvl1pPr marL="457200" marR="0" lvl="0" indent="-553720" algn="l" rtl="0">
              <a:spcBef>
                <a:spcPts val="1280"/>
              </a:spcBef>
              <a:spcAft>
                <a:spcPts val="0"/>
              </a:spcAft>
              <a:buClr>
                <a:schemeClr val="lt1"/>
              </a:buClr>
              <a:buSzPts val="5120"/>
              <a:buFont typeface="Noto Sans Symbols"/>
              <a:buChar char="▶"/>
              <a:defRPr sz="6400" b="0" i="0" u="none" strike="noStrike" cap="none">
                <a:solidFill>
                  <a:srgbClr val="0F486F"/>
                </a:solidFill>
                <a:latin typeface="Century Gothic"/>
                <a:ea typeface="Century Gothic"/>
                <a:cs typeface="Century Gothic"/>
                <a:sym typeface="Century Gothic"/>
              </a:defRPr>
            </a:lvl1pPr>
            <a:lvl2pPr marL="914400" marR="0" lvl="1" indent="-521208" algn="l" rtl="0">
              <a:spcBef>
                <a:spcPts val="1920"/>
              </a:spcBef>
              <a:spcAft>
                <a:spcPts val="0"/>
              </a:spcAft>
              <a:buClr>
                <a:schemeClr val="lt1"/>
              </a:buClr>
              <a:buSzPts val="4608"/>
              <a:buFont typeface="Noto Sans Symbols"/>
              <a:buChar char="▶"/>
              <a:defRPr sz="5760" b="0" i="0" u="none" strike="noStrike" cap="none">
                <a:solidFill>
                  <a:srgbClr val="0F486F"/>
                </a:solidFill>
                <a:latin typeface="Century Gothic"/>
                <a:ea typeface="Century Gothic"/>
                <a:cs typeface="Century Gothic"/>
                <a:sym typeface="Century Gothic"/>
              </a:defRPr>
            </a:lvl2pPr>
            <a:lvl3pPr marL="1371600" marR="0" lvl="2" indent="-488695" algn="l" rtl="0">
              <a:spcBef>
                <a:spcPts val="1920"/>
              </a:spcBef>
              <a:spcAft>
                <a:spcPts val="0"/>
              </a:spcAft>
              <a:buClr>
                <a:schemeClr val="lt1"/>
              </a:buClr>
              <a:buSzPts val="4096"/>
              <a:buFont typeface="Noto Sans Symbols"/>
              <a:buChar char="▶"/>
              <a:defRPr sz="5120" b="0" i="0" u="none" strike="noStrike" cap="none">
                <a:solidFill>
                  <a:srgbClr val="0F486F"/>
                </a:solidFill>
                <a:latin typeface="Century Gothic"/>
                <a:ea typeface="Century Gothic"/>
                <a:cs typeface="Century Gothic"/>
                <a:sym typeface="Century Gothic"/>
              </a:defRPr>
            </a:lvl3pPr>
            <a:lvl4pPr marL="1828800" marR="0" lvl="3" indent="-456183" algn="l" rtl="0">
              <a:spcBef>
                <a:spcPts val="1920"/>
              </a:spcBef>
              <a:spcAft>
                <a:spcPts val="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4pPr>
            <a:lvl5pPr marL="2286000" marR="0" lvl="4" indent="-456183" algn="l" rtl="0">
              <a:spcBef>
                <a:spcPts val="1920"/>
              </a:spcBef>
              <a:spcAft>
                <a:spcPts val="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5pPr>
            <a:lvl6pPr marL="2743200" marR="0" lvl="5" indent="-456183" algn="l" rtl="0">
              <a:spcBef>
                <a:spcPts val="1920"/>
              </a:spcBef>
              <a:spcAft>
                <a:spcPts val="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6pPr>
            <a:lvl7pPr marL="3200400" marR="0" lvl="6" indent="-456183" algn="l" rtl="0">
              <a:spcBef>
                <a:spcPts val="1920"/>
              </a:spcBef>
              <a:spcAft>
                <a:spcPts val="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7pPr>
            <a:lvl8pPr marL="3657600" marR="0" lvl="7" indent="-456183" algn="l" rtl="0">
              <a:spcBef>
                <a:spcPts val="1920"/>
              </a:spcBef>
              <a:spcAft>
                <a:spcPts val="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8pPr>
            <a:lvl9pPr marL="4114800" marR="0" lvl="8" indent="-456184" algn="l" rtl="0">
              <a:spcBef>
                <a:spcPts val="1920"/>
              </a:spcBef>
              <a:spcAft>
                <a:spcPts val="1920"/>
              </a:spcAft>
              <a:buClr>
                <a:schemeClr val="lt1"/>
              </a:buClr>
              <a:buSzPts val="3584"/>
              <a:buFont typeface="Noto Sans Symbols"/>
              <a:buChar char="▶"/>
              <a:defRPr sz="4480" b="0" i="0" u="none" strike="noStrike" cap="none">
                <a:solidFill>
                  <a:srgbClr val="0F486F"/>
                </a:solidFill>
                <a:latin typeface="Century Gothic"/>
                <a:ea typeface="Century Gothic"/>
                <a:cs typeface="Century Gothic"/>
                <a:sym typeface="Century Gothic"/>
              </a:defRPr>
            </a:lvl9pPr>
          </a:lstStyle>
          <a:p>
            <a:endParaRPr/>
          </a:p>
        </p:txBody>
      </p:sp>
      <p:sp>
        <p:nvSpPr>
          <p:cNvPr id="14" name="Google Shape;14;p1"/>
          <p:cNvSpPr txBox="1">
            <a:spLocks noGrp="1"/>
          </p:cNvSpPr>
          <p:nvPr>
            <p:ph type="dt" idx="10"/>
          </p:nvPr>
        </p:nvSpPr>
        <p:spPr>
          <a:xfrm>
            <a:off x="26748884" y="19751051"/>
            <a:ext cx="4321667" cy="11684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32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 name="Google Shape;15;p1"/>
          <p:cNvSpPr txBox="1">
            <a:spLocks noGrp="1"/>
          </p:cNvSpPr>
          <p:nvPr>
            <p:ph type="ftr" idx="11"/>
          </p:nvPr>
        </p:nvSpPr>
        <p:spPr>
          <a:xfrm>
            <a:off x="1920240" y="19751042"/>
            <a:ext cx="20922206" cy="11684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2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6" name="Google Shape;16;p1"/>
          <p:cNvSpPr txBox="1">
            <a:spLocks noGrp="1"/>
          </p:cNvSpPr>
          <p:nvPr>
            <p:ph type="sldNum" idx="12"/>
          </p:nvPr>
        </p:nvSpPr>
        <p:spPr>
          <a:xfrm>
            <a:off x="27987936" y="17851131"/>
            <a:ext cx="3084865" cy="2143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896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896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896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896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896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896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896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896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896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49"/>
        <p:cNvGrpSpPr/>
        <p:nvPr/>
      </p:nvGrpSpPr>
      <p:grpSpPr>
        <a:xfrm>
          <a:off x="0" y="0"/>
          <a:ext cx="0" cy="0"/>
          <a:chOff x="0" y="0"/>
          <a:chExt cx="0" cy="0"/>
        </a:xfrm>
      </p:grpSpPr>
      <p:sp>
        <p:nvSpPr>
          <p:cNvPr id="150" name="Google Shape;150;p20"/>
          <p:cNvSpPr/>
          <p:nvPr/>
        </p:nvSpPr>
        <p:spPr>
          <a:xfrm>
            <a:off x="618066" y="549013"/>
            <a:ext cx="31538333" cy="3641987"/>
          </a:xfrm>
          <a:prstGeom prst="roundRect">
            <a:avLst>
              <a:gd name="adj" fmla="val 16667"/>
            </a:avLst>
          </a:prstGeom>
          <a:solidFill>
            <a:srgbClr val="0F486F"/>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1" name="Google Shape;151;p20"/>
          <p:cNvSpPr/>
          <p:nvPr/>
        </p:nvSpPr>
        <p:spPr>
          <a:xfrm>
            <a:off x="581008" y="4648200"/>
            <a:ext cx="10210800" cy="5505335"/>
          </a:xfrm>
          <a:prstGeom prst="roundRect">
            <a:avLst>
              <a:gd name="adj" fmla="val 16667"/>
            </a:avLst>
          </a:prstGeom>
          <a:solidFill>
            <a:srgbClr val="D8D8D8">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2" name="Google Shape;152;p20"/>
          <p:cNvSpPr/>
          <p:nvPr/>
        </p:nvSpPr>
        <p:spPr>
          <a:xfrm>
            <a:off x="11455401" y="4677434"/>
            <a:ext cx="10049932" cy="12992153"/>
          </a:xfrm>
          <a:prstGeom prst="roundRect">
            <a:avLst>
              <a:gd name="adj" fmla="val 16667"/>
            </a:avLst>
          </a:prstGeom>
          <a:solidFill>
            <a:srgbClr val="F2F2F2"/>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3" name="Google Shape;153;p20"/>
          <p:cNvSpPr/>
          <p:nvPr/>
        </p:nvSpPr>
        <p:spPr>
          <a:xfrm>
            <a:off x="21808348" y="4422344"/>
            <a:ext cx="10210800" cy="6514597"/>
          </a:xfrm>
          <a:prstGeom prst="roundRect">
            <a:avLst>
              <a:gd name="adj" fmla="val 16667"/>
            </a:avLst>
          </a:prstGeom>
          <a:solidFill>
            <a:srgbClr val="F2F2F2"/>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4" name="Google Shape;154;p20"/>
          <p:cNvSpPr txBox="1"/>
          <p:nvPr/>
        </p:nvSpPr>
        <p:spPr>
          <a:xfrm>
            <a:off x="2947611" y="1007016"/>
            <a:ext cx="9194416"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a:solidFill>
                  <a:schemeClr val="lt1"/>
                </a:solidFill>
                <a:latin typeface="Bookman Old Style"/>
                <a:ea typeface="Bookman Old Style"/>
                <a:cs typeface="Bookman Old Style"/>
                <a:sym typeface="Bookman Old Style"/>
              </a:rPr>
              <a:t>International Conference on Innovative Technologies in Engineering &amp; Business</a:t>
            </a:r>
            <a:endParaRPr sz="2400" b="0" i="0" u="none" strike="noStrike" cap="none">
              <a:solidFill>
                <a:schemeClr val="lt1"/>
              </a:solidFill>
              <a:latin typeface="Bookman Old Style"/>
              <a:ea typeface="Bookman Old Style"/>
              <a:cs typeface="Bookman Old Style"/>
              <a:sym typeface="Bookman Old Style"/>
            </a:endParaRPr>
          </a:p>
        </p:txBody>
      </p:sp>
      <p:sp>
        <p:nvSpPr>
          <p:cNvPr id="155" name="Google Shape;155;p20"/>
          <p:cNvSpPr txBox="1"/>
          <p:nvPr/>
        </p:nvSpPr>
        <p:spPr>
          <a:xfrm>
            <a:off x="10406189" y="938540"/>
            <a:ext cx="13700055" cy="36009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0" i="0" u="none" strike="noStrike" cap="none">
                <a:solidFill>
                  <a:schemeClr val="lt1"/>
                </a:solidFill>
                <a:latin typeface="Calibri"/>
                <a:ea typeface="Calibri"/>
                <a:cs typeface="Calibri"/>
                <a:sym typeface="Calibri"/>
              </a:rPr>
              <a:t>&lt;&lt; Institution Name &gt;&gt;</a:t>
            </a:r>
            <a:endParaRPr/>
          </a:p>
          <a:p>
            <a:pPr marL="0" marR="0" lvl="0" indent="0" algn="ctr" rtl="0">
              <a:spcBef>
                <a:spcPts val="0"/>
              </a:spcBef>
              <a:spcAft>
                <a:spcPts val="0"/>
              </a:spcAft>
              <a:buNone/>
            </a:pPr>
            <a:r>
              <a:rPr lang="en-US" sz="6000" b="1" i="0" u="none" strike="noStrike" cap="none">
                <a:solidFill>
                  <a:schemeClr val="lt1"/>
                </a:solidFill>
                <a:latin typeface="Calibri"/>
                <a:ea typeface="Calibri"/>
                <a:cs typeface="Calibri"/>
                <a:sym typeface="Calibri"/>
              </a:rPr>
              <a:t>Title of the Poster</a:t>
            </a:r>
            <a:endParaRPr/>
          </a:p>
          <a:p>
            <a:pPr marL="0" marR="0" lvl="0" indent="0" algn="ctr" rtl="0">
              <a:spcBef>
                <a:spcPts val="0"/>
              </a:spcBef>
              <a:spcAft>
                <a:spcPts val="0"/>
              </a:spcAft>
              <a:buNone/>
            </a:pPr>
            <a:r>
              <a:rPr lang="en-US" sz="4000" b="1" i="0" u="none" strike="noStrike" cap="none">
                <a:solidFill>
                  <a:schemeClr val="lt1"/>
                </a:solidFill>
                <a:latin typeface="Calibri"/>
                <a:ea typeface="Calibri"/>
                <a:cs typeface="Calibri"/>
                <a:sym typeface="Calibri"/>
              </a:rPr>
              <a:t>First Author Name, Second Author Name, Third Author Name</a:t>
            </a:r>
            <a:endParaRPr/>
          </a:p>
          <a:p>
            <a:pPr marL="0" marR="0" lvl="0" indent="0" algn="ctr" rtl="0">
              <a:spcBef>
                <a:spcPts val="0"/>
              </a:spcBef>
              <a:spcAft>
                <a:spcPts val="0"/>
              </a:spcAft>
              <a:buNone/>
            </a:pPr>
            <a:r>
              <a:rPr lang="en-US" sz="4000" b="0" i="0" u="none" strike="noStrike" cap="none">
                <a:solidFill>
                  <a:schemeClr val="lt1"/>
                </a:solidFill>
                <a:latin typeface="Calibri"/>
                <a:ea typeface="Calibri"/>
                <a:cs typeface="Calibri"/>
                <a:sym typeface="Calibri"/>
              </a:rPr>
              <a:t>&lt;&lt; Supervisor’s Name with Department, if available &gt;&gt;</a:t>
            </a:r>
            <a:endParaRPr/>
          </a:p>
          <a:p>
            <a:pPr marL="0" marR="0" lvl="0" indent="0" algn="l" rtl="0">
              <a:spcBef>
                <a:spcPts val="0"/>
              </a:spcBef>
              <a:spcAft>
                <a:spcPts val="0"/>
              </a:spcAft>
              <a:buNone/>
            </a:pPr>
            <a:endParaRPr sz="4000">
              <a:solidFill>
                <a:schemeClr val="lt1"/>
              </a:solidFill>
              <a:latin typeface="Century Gothic"/>
              <a:ea typeface="Century Gothic"/>
              <a:cs typeface="Century Gothic"/>
              <a:sym typeface="Century Gothic"/>
            </a:endParaRPr>
          </a:p>
        </p:txBody>
      </p:sp>
      <p:sp>
        <p:nvSpPr>
          <p:cNvPr id="156" name="Google Shape;156;p20"/>
          <p:cNvSpPr txBox="1"/>
          <p:nvPr/>
        </p:nvSpPr>
        <p:spPr>
          <a:xfrm>
            <a:off x="2178957" y="5033175"/>
            <a:ext cx="5725886"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F486F"/>
                </a:solidFill>
                <a:latin typeface="Century Gothic"/>
                <a:ea typeface="Century Gothic"/>
                <a:cs typeface="Century Gothic"/>
                <a:sym typeface="Century Gothic"/>
              </a:rPr>
              <a:t>Abstract</a:t>
            </a:r>
            <a:endParaRPr/>
          </a:p>
        </p:txBody>
      </p:sp>
      <p:sp>
        <p:nvSpPr>
          <p:cNvPr id="157" name="Google Shape;157;p20"/>
          <p:cNvSpPr txBox="1"/>
          <p:nvPr/>
        </p:nvSpPr>
        <p:spPr>
          <a:xfrm>
            <a:off x="1244601" y="5918773"/>
            <a:ext cx="759459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p:txBody>
      </p:sp>
      <p:sp>
        <p:nvSpPr>
          <p:cNvPr id="158" name="Google Shape;158;p20"/>
          <p:cNvSpPr/>
          <p:nvPr/>
        </p:nvSpPr>
        <p:spPr>
          <a:xfrm>
            <a:off x="553486" y="10538510"/>
            <a:ext cx="10210800" cy="7105916"/>
          </a:xfrm>
          <a:prstGeom prst="roundRect">
            <a:avLst>
              <a:gd name="adj" fmla="val 16667"/>
            </a:avLst>
          </a:prstGeom>
          <a:solidFill>
            <a:srgbClr val="F2F2F2"/>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59" name="Google Shape;159;p20"/>
          <p:cNvSpPr txBox="1"/>
          <p:nvPr/>
        </p:nvSpPr>
        <p:spPr>
          <a:xfrm>
            <a:off x="1576397" y="6275324"/>
            <a:ext cx="759459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p:txBody>
      </p:sp>
      <p:sp>
        <p:nvSpPr>
          <p:cNvPr id="161" name="Google Shape;161;p20"/>
          <p:cNvSpPr txBox="1"/>
          <p:nvPr/>
        </p:nvSpPr>
        <p:spPr>
          <a:xfrm>
            <a:off x="22783800" y="6224388"/>
            <a:ext cx="8644889" cy="142192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p:txBody>
      </p:sp>
      <p:sp>
        <p:nvSpPr>
          <p:cNvPr id="162" name="Google Shape;162;p20"/>
          <p:cNvSpPr txBox="1"/>
          <p:nvPr/>
        </p:nvSpPr>
        <p:spPr>
          <a:xfrm>
            <a:off x="1152910" y="6827208"/>
            <a:ext cx="7594599" cy="59093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a:p>
            <a:pPr marL="0" marR="0" lvl="0" indent="0" algn="l" rtl="0">
              <a:spcBef>
                <a:spcPts val="0"/>
              </a:spcBef>
              <a:spcAft>
                <a:spcPts val="0"/>
              </a:spcAft>
              <a:buNone/>
            </a:pPr>
            <a:endParaRPr sz="5400">
              <a:solidFill>
                <a:srgbClr val="0F486F"/>
              </a:solidFill>
              <a:latin typeface="Century Gothic"/>
              <a:ea typeface="Century Gothic"/>
              <a:cs typeface="Century Gothic"/>
              <a:sym typeface="Century Gothic"/>
            </a:endParaRPr>
          </a:p>
        </p:txBody>
      </p:sp>
      <p:sp>
        <p:nvSpPr>
          <p:cNvPr id="163" name="Google Shape;163;p20"/>
          <p:cNvSpPr txBox="1"/>
          <p:nvPr/>
        </p:nvSpPr>
        <p:spPr>
          <a:xfrm>
            <a:off x="2673728" y="10972800"/>
            <a:ext cx="5725886"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F486F"/>
                </a:solidFill>
                <a:latin typeface="Century Gothic"/>
                <a:ea typeface="Century Gothic"/>
                <a:cs typeface="Century Gothic"/>
                <a:sym typeface="Century Gothic"/>
              </a:rPr>
              <a:t>Introduction</a:t>
            </a:r>
            <a:endParaRPr dirty="0"/>
          </a:p>
        </p:txBody>
      </p:sp>
      <p:sp>
        <p:nvSpPr>
          <p:cNvPr id="164" name="Google Shape;164;p20"/>
          <p:cNvSpPr txBox="1"/>
          <p:nvPr/>
        </p:nvSpPr>
        <p:spPr>
          <a:xfrm>
            <a:off x="23852647" y="4895020"/>
            <a:ext cx="5725886"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F486F"/>
                </a:solidFill>
                <a:latin typeface="Century Gothic"/>
                <a:ea typeface="Century Gothic"/>
                <a:cs typeface="Century Gothic"/>
                <a:sym typeface="Century Gothic"/>
              </a:rPr>
              <a:t>Result</a:t>
            </a:r>
            <a:endParaRPr dirty="0"/>
          </a:p>
          <a:p>
            <a:pPr marL="0" marR="0" lvl="0" indent="0" algn="ctr" rtl="0">
              <a:spcBef>
                <a:spcPts val="0"/>
              </a:spcBef>
              <a:spcAft>
                <a:spcPts val="0"/>
              </a:spcAft>
              <a:buNone/>
            </a:pPr>
            <a:endParaRPr sz="4400" b="1" dirty="0">
              <a:solidFill>
                <a:srgbClr val="0F486F"/>
              </a:solidFill>
              <a:latin typeface="Century Gothic"/>
              <a:ea typeface="Century Gothic"/>
              <a:cs typeface="Century Gothic"/>
              <a:sym typeface="Century Gothic"/>
            </a:endParaRPr>
          </a:p>
        </p:txBody>
      </p:sp>
      <p:sp>
        <p:nvSpPr>
          <p:cNvPr id="165" name="Google Shape;165;p20"/>
          <p:cNvSpPr txBox="1"/>
          <p:nvPr/>
        </p:nvSpPr>
        <p:spPr>
          <a:xfrm>
            <a:off x="12712376" y="4929053"/>
            <a:ext cx="7360019"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F486F"/>
                </a:solidFill>
                <a:latin typeface="Century Gothic"/>
                <a:ea typeface="Century Gothic"/>
                <a:cs typeface="Century Gothic"/>
                <a:sym typeface="Century Gothic"/>
              </a:rPr>
              <a:t>Methods</a:t>
            </a:r>
            <a:endParaRPr dirty="0"/>
          </a:p>
        </p:txBody>
      </p:sp>
      <p:sp>
        <p:nvSpPr>
          <p:cNvPr id="166" name="Google Shape;166;p20"/>
          <p:cNvSpPr/>
          <p:nvPr/>
        </p:nvSpPr>
        <p:spPr>
          <a:xfrm>
            <a:off x="24320802" y="1051595"/>
            <a:ext cx="7484250" cy="2645584"/>
          </a:xfrm>
          <a:prstGeom prst="rect">
            <a:avLst/>
          </a:prstGeom>
          <a:solidFill>
            <a:schemeClr val="lt1"/>
          </a:solidFill>
          <a:ln w="12700"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167" name="Google Shape;167;p20"/>
          <p:cNvPicPr preferRelativeResize="0"/>
          <p:nvPr/>
        </p:nvPicPr>
        <p:blipFill rotWithShape="1">
          <a:blip r:embed="rId3">
            <a:alphaModFix/>
          </a:blip>
          <a:srcRect/>
          <a:stretch/>
        </p:blipFill>
        <p:spPr>
          <a:xfrm>
            <a:off x="24080108" y="1168453"/>
            <a:ext cx="7939040" cy="2398828"/>
          </a:xfrm>
          <a:prstGeom prst="rect">
            <a:avLst/>
          </a:prstGeom>
          <a:noFill/>
          <a:ln>
            <a:noFill/>
          </a:ln>
        </p:spPr>
      </p:pic>
      <p:sp>
        <p:nvSpPr>
          <p:cNvPr id="168" name="Google Shape;168;p20"/>
          <p:cNvSpPr/>
          <p:nvPr/>
        </p:nvSpPr>
        <p:spPr>
          <a:xfrm>
            <a:off x="5580115" y="2768362"/>
            <a:ext cx="3299301" cy="110799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6600" b="1">
                <a:solidFill>
                  <a:schemeClr val="lt1"/>
                </a:solidFill>
                <a:latin typeface="Bookman Old Style"/>
                <a:ea typeface="Bookman Old Style"/>
                <a:cs typeface="Bookman Old Style"/>
                <a:sym typeface="Bookman Old Style"/>
              </a:rPr>
              <a:t>ICITEB</a:t>
            </a:r>
            <a:endParaRPr sz="6000">
              <a:solidFill>
                <a:schemeClr val="lt1"/>
              </a:solidFill>
              <a:latin typeface="Bookman Old Style"/>
              <a:ea typeface="Bookman Old Style"/>
              <a:cs typeface="Bookman Old Style"/>
              <a:sym typeface="Bookman Old Style"/>
            </a:endParaRPr>
          </a:p>
        </p:txBody>
      </p:sp>
      <p:pic>
        <p:nvPicPr>
          <p:cNvPr id="169" name="Google Shape;169;p20" descr="A logo with bells and text&#10;&#10;Description automatically generated"/>
          <p:cNvPicPr preferRelativeResize="0"/>
          <p:nvPr/>
        </p:nvPicPr>
        <p:blipFill rotWithShape="1">
          <a:blip r:embed="rId4">
            <a:alphaModFix/>
          </a:blip>
          <a:srcRect/>
          <a:stretch/>
        </p:blipFill>
        <p:spPr>
          <a:xfrm>
            <a:off x="933756" y="838200"/>
            <a:ext cx="2954468" cy="2954468"/>
          </a:xfrm>
          <a:prstGeom prst="rect">
            <a:avLst/>
          </a:prstGeom>
          <a:noFill/>
          <a:ln>
            <a:noFill/>
          </a:ln>
        </p:spPr>
      </p:pic>
      <p:pic>
        <p:nvPicPr>
          <p:cNvPr id="170" name="Google Shape;170;p20" descr="A blue logo with white text&#10;&#10;Description automatically generated"/>
          <p:cNvPicPr preferRelativeResize="0"/>
          <p:nvPr/>
        </p:nvPicPr>
        <p:blipFill rotWithShape="1">
          <a:blip r:embed="rId5">
            <a:alphaModFix/>
          </a:blip>
          <a:srcRect/>
          <a:stretch/>
        </p:blipFill>
        <p:spPr>
          <a:xfrm>
            <a:off x="10932109" y="17916525"/>
            <a:ext cx="5880947" cy="3354049"/>
          </a:xfrm>
          <a:prstGeom prst="rect">
            <a:avLst/>
          </a:prstGeom>
          <a:noFill/>
          <a:ln>
            <a:noFill/>
          </a:ln>
        </p:spPr>
      </p:pic>
      <p:pic>
        <p:nvPicPr>
          <p:cNvPr id="171" name="Google Shape;171;p20" descr="A logo with blue and grey colors&#10;&#10;Description automatically generated"/>
          <p:cNvPicPr preferRelativeResize="0"/>
          <p:nvPr/>
        </p:nvPicPr>
        <p:blipFill rotWithShape="1">
          <a:blip r:embed="rId6">
            <a:alphaModFix/>
          </a:blip>
          <a:srcRect/>
          <a:stretch/>
        </p:blipFill>
        <p:spPr>
          <a:xfrm>
            <a:off x="16533666" y="17748448"/>
            <a:ext cx="4849032" cy="3600987"/>
          </a:xfrm>
          <a:prstGeom prst="rect">
            <a:avLst/>
          </a:prstGeom>
          <a:noFill/>
          <a:ln>
            <a:noFill/>
          </a:ln>
        </p:spPr>
      </p:pic>
      <p:sp>
        <p:nvSpPr>
          <p:cNvPr id="174" name="Google Shape;174;p20"/>
          <p:cNvSpPr/>
          <p:nvPr/>
        </p:nvSpPr>
        <p:spPr>
          <a:xfrm>
            <a:off x="22000844" y="11404011"/>
            <a:ext cx="10210800" cy="5055190"/>
          </a:xfrm>
          <a:prstGeom prst="roundRect">
            <a:avLst>
              <a:gd name="adj" fmla="val 16667"/>
            </a:avLst>
          </a:prstGeom>
          <a:solidFill>
            <a:srgbClr val="F2F2F2"/>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75" name="Google Shape;175;p20"/>
          <p:cNvSpPr txBox="1"/>
          <p:nvPr/>
        </p:nvSpPr>
        <p:spPr>
          <a:xfrm>
            <a:off x="23700957" y="11788076"/>
            <a:ext cx="5725886"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F486F"/>
                </a:solidFill>
                <a:latin typeface="Century Gothic"/>
                <a:ea typeface="Century Gothic"/>
                <a:cs typeface="Century Gothic"/>
                <a:sym typeface="Century Gothic"/>
              </a:rPr>
              <a:t>Conclusion</a:t>
            </a:r>
            <a:endParaRPr dirty="0"/>
          </a:p>
          <a:p>
            <a:pPr marL="0" marR="0" lvl="0" indent="0" algn="ctr" rtl="0">
              <a:spcBef>
                <a:spcPts val="0"/>
              </a:spcBef>
              <a:spcAft>
                <a:spcPts val="0"/>
              </a:spcAft>
              <a:buNone/>
            </a:pPr>
            <a:endParaRPr sz="4400" b="1" dirty="0">
              <a:solidFill>
                <a:srgbClr val="0F486F"/>
              </a:solidFill>
              <a:latin typeface="Century Gothic"/>
              <a:ea typeface="Century Gothic"/>
              <a:cs typeface="Century Gothic"/>
              <a:sym typeface="Century Gothic"/>
            </a:endParaRPr>
          </a:p>
        </p:txBody>
      </p:sp>
      <p:sp>
        <p:nvSpPr>
          <p:cNvPr id="176" name="Google Shape;176;p20"/>
          <p:cNvSpPr/>
          <p:nvPr/>
        </p:nvSpPr>
        <p:spPr>
          <a:xfrm>
            <a:off x="22000844" y="16926271"/>
            <a:ext cx="10210800" cy="4470316"/>
          </a:xfrm>
          <a:prstGeom prst="roundRect">
            <a:avLst>
              <a:gd name="adj" fmla="val 16667"/>
            </a:avLst>
          </a:prstGeom>
          <a:solidFill>
            <a:srgbClr val="F2F2F2"/>
          </a:solidFill>
          <a:ln w="12700" cap="rnd" cmpd="sng">
            <a:solidFill>
              <a:srgbClr val="ACE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77" name="Google Shape;177;p20"/>
          <p:cNvSpPr txBox="1"/>
          <p:nvPr/>
        </p:nvSpPr>
        <p:spPr>
          <a:xfrm>
            <a:off x="23978434" y="17149536"/>
            <a:ext cx="5725886"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F486F"/>
                </a:solidFill>
                <a:latin typeface="Century Gothic"/>
                <a:ea typeface="Century Gothic"/>
                <a:cs typeface="Century Gothic"/>
                <a:sym typeface="Century Gothic"/>
              </a:rPr>
              <a:t>References</a:t>
            </a:r>
            <a:endParaRPr dirty="0"/>
          </a:p>
          <a:p>
            <a:pPr marL="0" marR="0" lvl="0" indent="0" algn="ctr" rtl="0">
              <a:spcBef>
                <a:spcPts val="0"/>
              </a:spcBef>
              <a:spcAft>
                <a:spcPts val="0"/>
              </a:spcAft>
              <a:buNone/>
            </a:pPr>
            <a:endParaRPr sz="4400" b="1" dirty="0">
              <a:solidFill>
                <a:srgbClr val="0F486F"/>
              </a:solidFill>
              <a:latin typeface="Century Gothic"/>
              <a:ea typeface="Century Gothic"/>
              <a:cs typeface="Century Gothic"/>
              <a:sym typeface="Century Gothic"/>
            </a:endParaRPr>
          </a:p>
        </p:txBody>
      </p:sp>
      <p:pic>
        <p:nvPicPr>
          <p:cNvPr id="3" name="Picture 2" descr="A close-up of a logo&#10;&#10;Description automatically generated">
            <a:extLst>
              <a:ext uri="{FF2B5EF4-FFF2-40B4-BE49-F238E27FC236}">
                <a16:creationId xmlns:a16="http://schemas.microsoft.com/office/drawing/2014/main" id="{CB102688-D2CB-650B-41E8-E23EAC65202D}"/>
              </a:ext>
            </a:extLst>
          </p:cNvPr>
          <p:cNvPicPr>
            <a:picLocks noChangeAspect="1"/>
          </p:cNvPicPr>
          <p:nvPr/>
        </p:nvPicPr>
        <p:blipFill>
          <a:blip r:embed="rId7"/>
          <a:stretch>
            <a:fillRect/>
          </a:stretch>
        </p:blipFill>
        <p:spPr>
          <a:xfrm>
            <a:off x="352359" y="17644426"/>
            <a:ext cx="10258620" cy="3600986"/>
          </a:xfrm>
          <a:prstGeom prst="rect">
            <a:avLst/>
          </a:prstGeom>
        </p:spPr>
      </p:pic>
    </p:spTree>
  </p:cSld>
  <p:clrMapOvr>
    <a:masterClrMapping/>
  </p:clrMapOvr>
</p:sld>
</file>

<file path=ppt/theme/theme1.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44</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Bookman Old Style</vt:lpstr>
      <vt:lpstr>Noto Sans Symbols</vt:lpstr>
      <vt:lpstr>Century Gothic</vt:lpstr>
      <vt:lpstr>Calibri</vt:lpstr>
      <vt:lpstr>Arial</vt:lpstr>
      <vt:lpstr>Slice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Saju Mohanan</cp:lastModifiedBy>
  <cp:revision>2</cp:revision>
  <dcterms:modified xsi:type="dcterms:W3CDTF">2024-05-13T04:58:57Z</dcterms:modified>
</cp:coreProperties>
</file>